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78" r:id="rId2"/>
    <p:sldId id="1558" r:id="rId3"/>
    <p:sldId id="1891" r:id="rId4"/>
    <p:sldId id="1582" r:id="rId5"/>
    <p:sldId id="1567" r:id="rId6"/>
    <p:sldId id="1568" r:id="rId7"/>
    <p:sldId id="441" r:id="rId8"/>
    <p:sldId id="1985" r:id="rId9"/>
    <p:sldId id="1990" r:id="rId10"/>
    <p:sldId id="2007" r:id="rId11"/>
    <p:sldId id="1992" r:id="rId12"/>
    <p:sldId id="1988" r:id="rId13"/>
    <p:sldId id="1993" r:id="rId14"/>
    <p:sldId id="1970" r:id="rId15"/>
    <p:sldId id="1978" r:id="rId16"/>
    <p:sldId id="1996" r:id="rId17"/>
    <p:sldId id="1997" r:id="rId18"/>
    <p:sldId id="1998" r:id="rId19"/>
    <p:sldId id="1999" r:id="rId20"/>
    <p:sldId id="2000" r:id="rId21"/>
    <p:sldId id="1971" r:id="rId22"/>
    <p:sldId id="2001" r:id="rId23"/>
    <p:sldId id="2002" r:id="rId24"/>
    <p:sldId id="2003" r:id="rId25"/>
    <p:sldId id="2004" r:id="rId26"/>
    <p:sldId id="1987" r:id="rId27"/>
    <p:sldId id="2011" r:id="rId28"/>
    <p:sldId id="2010" r:id="rId29"/>
    <p:sldId id="2006" r:id="rId30"/>
    <p:sldId id="2008" r:id="rId31"/>
    <p:sldId id="2009" r:id="rId32"/>
    <p:sldId id="2012" r:id="rId33"/>
    <p:sldId id="2013" r:id="rId34"/>
    <p:sldId id="2015" r:id="rId35"/>
    <p:sldId id="2005" r:id="rId3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0058F9"/>
    <a:srgbClr val="FC6A00"/>
    <a:srgbClr val="FFE8E7"/>
    <a:srgbClr val="0044F9"/>
    <a:srgbClr val="F6DAC7"/>
    <a:srgbClr val="FBC2C1"/>
    <a:srgbClr val="0030FF"/>
    <a:srgbClr val="9FF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/>
    <p:restoredTop sz="88163"/>
  </p:normalViewPr>
  <p:slideViewPr>
    <p:cSldViewPr snapToGrid="0" snapToObjects="1">
      <p:cViewPr varScale="1">
        <p:scale>
          <a:sx n="108" d="100"/>
          <a:sy n="108" d="100"/>
        </p:scale>
        <p:origin x="1080" y="184"/>
      </p:cViewPr>
      <p:guideLst/>
    </p:cSldViewPr>
  </p:slideViewPr>
  <p:outlineViewPr>
    <p:cViewPr>
      <p:scale>
        <a:sx n="33" d="100"/>
        <a:sy n="33" d="100"/>
      </p:scale>
      <p:origin x="0" y="-4140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44.7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12550 240924 42423,'0'-10'1041'0'0,"0"3"-1525"0"0,0 7 0 0 0,0 15 0 0 0,0 5 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699 0 12696,'-54'0'-882,"3"24"1057,8 13 1,1 29-241,-5 3 1,3-5-171,3-17 0,2 1-115,-8-7 183,1 8-277,-22-5 444,4 1 0,2-10 0,11-10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612 1 12665,'-62'15'491,"1"20"1,11 35-36,3 12 0,5-5-735,7-24 0,-6-1-705,0 1 243,-7-1-243,-5 8 957,7-6 0,-5-9 0,16-12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 10 12632,'-55'-9'491,"-3"9"1,2 31-374,-8 15 0,0 11-107,11 1 0,-5 6-187,0 12 0,2 1 176,9 5 0,-3-5 0,5-7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305 761 8263,'0'55'0,"0"1"0,0 4 0,0 2-217,0 4 1,0 2 0,0 4-1,0 2 306,0 1 1,0 9 50,0-3 0,0 3 0,0-3 179,0-5-304,0 3 1,0 5-1,0 13 43,0-45 1,0 1-1,0 1 1,0 0-426,0-1 0,0-1 0,0 0 0,0 1 349,0-1 1,0 1 0,0 2 0,0 0 7,0 0 0,0 1 14,0 3 1,0 0 0,0-2 0,0 1-1000,1 3 0,-2 0 1003,-3 0 1,0 0-1,3 3 1,0 0 6,-1 0 0,-1 0 0,1 5 1,0 0-6,-1 1 1,0 0 83,2-1 0,0 2-84,-3 6 0,0 1 0,1 0 0,0 1 45,1 5 1,-1 1 0,-1-3 0,0 1-103,1-2 0,0 1 0,2-3 0,0 1 87,-2-2 0,0 1 0,-1 1 0,0-1-203,2-3 1,-1 0 0,-1-1-1,0-1 108,1-10 1,0 0 28,2 4 0,0 0 1,-3-2-1,0 0 1,4 2-1,0 0-45,0-4 1,0 0-1,0-3 1,0 0 16,0-6 0,0 1 1,0 0-1,0 2-29,0 3 1,0 0-1,0 3 1,0 0 65,0 1 0,0-2 1,0-3-1,0-1-8,0-6 1,0-1 0,0-1 0,0 0 565,0 43 0,0-1-588,0-6 0,0-9-174,0-8 1,-2-14 28,-3-10-60,3-7 1,-8 2 0,6-12 1025,-2-6-774,0-3 0,6 5 0,0 2 0</inkml:trace>
  <inkml:trace contextRef="#ctx0" brushRef="#br0" timeOffset="1">340 464 8444,'0'-9'-2708,"0"-7"2708,0 14 505,-8-13-139,6 13-88,-5-6 171,7 8 2,0 0-233,-8 0-211,6 0 129,-6 0 0,8 2-192,0 4 1,-6-2 70,0 7 0,-1 1 8,1 5 0,4 3-29,-4 3 1,-4 4 47,-1 8 0,1 2 2,-2 4 0,1 3-5,-7 9 0,-1-3-85,-4-3 0,3 1 43,-3-7 1,-2 6-13,1-7 1,7-5-1,5-6 1,3-13-18,-3 1 18,-4-11 0,16 0 12,0-12 1,2-5 15,10-13 0,0-3-20,5-8 1,3-9 80,3-9 0,-2-7-74,8-10 1,-2-5-214,3-1 0,-5-6 213,-8 7 0,3-7-1,3 7 1,-4-1 165,5 6 1,-11 16-147,-1 7 0,-6 12 211,5 12-174,-7 0 38,4 21 1,-8 2 32,0 11 0,0 11 8,0 1 1,6 0 206,0-5 1,5 7-249,-5 4 0,8-2 121,-3 2 1,5-2-125,1 3 1,1 3 76,-1-4 0,1 4-58,-1 2 0,3-2 15,3-4 1,-4 6-67,5 0 0,-5-1-22,-2 7 1,-1 2 6,-4-2 1,3 7-5,-3-1 0,1-3-118,-1 3 1,2-8 82,-9 1 1,7-10-97,-6-7 1,5 2 115,-5-2 1,2-5-139,-2-7 157,-4-7-17,6 12-42,-1-14 2,-5 6-1,6-8 4,-8 0-26,0-8 0,0 4 23,0-8-312,0 8 262,-8-11 0,1 5-3,-5-7 1,-4 5-12,5 0 0,-5 7-108,-1-7 0,-7 0-13,1-5 0,-2-1 114,2 1 0,1 3-11,-7-3 0,0 3 1,-6-9 1,0 9 81,0 3 0,0 1-56,0-2 1,1-1 18,-1 7 1,5-6 60,1 7 1,8-1-78,-2 6 0,3 2 141,3 4 1,1-3-114,5 9 1,3-6-117,8 6 100,-8-9-324,6 13 96,-6-14-5,8 6 0,2-8-204,4 0 1,4 0 126,7 0 1,1 0 361,-1 0 0,9-8 0,1-2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71 627 13079,'-10'-2'-925,"4"-4"1,2 4 1089,-2-3-306,4 3-180,-5 2 658,-1-8-285,6 6 1,-8-6-239,4 8 283,4 0-71,-5 0 54,7 0 207,0 8-215,0-6-103,0 6 194,0-1 0,2-5-55,3 4 0,-1-4-9,8-2 0,-6 2-3,5 4-176,1-4 0,6 6 54,-1-8 1,0 0 246,1 0 0,-1 0-37,1 0 0,5 0-24,0 0 0,3 0-74,-3 0 1,-2 0-55,8 0 1,-1 0 9,1 0 1,4 5-9,-4 1 0,2 0-16,-2-6 0,10 6-19,-4 0 0,5-1 26,1-5 0,12 6 9,11 0 0,11 0 21,7-6 1,11 0-418,6 0 1,-2 0 381,2 0 1,-44-1 0,0 0-12,3-2 0,1 0 0,6 2 0,0-2 7,-4-3 1,0 1-1,1 2 1,0 2 1,-3-2 1,-1 0 0,4-1-1,0 0-9,-4 1 1,0 0 0,5 0-1,1 1-6,-3 1 0,0 2 1,-4-1-1,0 0-50,1 0 1,1 0-1,-2 0 1,0 0 38,-1 0 1,-1 0 0,2 0-1,0 0 8,1 0 1,1 0 0,-1 0 0,0 0-13,6 0 0,0 0 0,1 0 0,0 0 31,-1 0 0,0 0 1,5-3-1,0 0-264,1 0 1,0 0 0,1-1 0,1 0 288,1 1 0,0 0 1,3 2-1,-1 0-24,-5-2 1,0 1 0,5 0 0,1 2 5,0 0 1,0 0 0,-2-3 0,-1 0 21,0 0 1,0 0-1,0 0 1,1 0-4,-1 3 0,0 0 0,0 0 0,-1 0-15,-1 0 1,-2 0 0,-3 0 0,0 0 8,-2 0 1,0 0 0,7 0 0,2 0-113,-1 0 1,1 0 0,2 0 0,0 0 34,-5 0 1,-1 0-1,-1-2 1,0-2 29,2 1 1,0 0-1,4 0 1,1 1-6,7 1 0,-1 2 1,-3-2-1,-1 0-3,-4-2 0,0 0 0,2 2 0,1 0 12,3-2 0,0 0 1,1-1-1,1 0 5,0 1 1,1 1 0,-2-2-1,-1 2 66,-4 2 0,1 0 1,2-3-1,1 0-60,5 0 1,1 0 0,0 0 0,-1 0-2,-5 3 0,-1 0 0,4-2 1,-1-2-5,-2 2 0,-1-1 1,-3-1-1,0 0 5,0 1 1,1 0 0,0 1-1,-1 0 44,1-4 1,0 1 0,0 2 0,1 2 76,-1-2 1,-1 0 0,-1-1-1,0 0 2,-4 1 1,0 0 0,6-3-1,3 1-57,2 1 1,1 2-1,-4-2 1,-1 0-62,-1 1 1,-1 0-1,2 2 1,0 0 31,1-1 0,1-2 0,5 1 0,1-1-157,2 1 0,0 0 0,-3-1 1,-3 0-336,-5 1 0,0 0 1,5 2-1,3 0 213,3-1 0,0-2 0,-3 1 0,-1-1 94,-7 1 1,-1 0 0,3 0 0,0 0-226,-5 3 0,-1 0 0,3-1 0,0 0 278,-2-2 0,-1 0 1,-3 2-1,-2 0-49,-9-1 0,0-1 0,6 1 0,1 0 231,-2-1 1,2 0 0,1 2 0,1 0-63,1-2 1,-2 0 0,0 2 0,-2 0-3,-3 1 0,1 0 0,6 0 1,1 0-25,4 0 1,0 0 0,-1 0 0,0 0-3,-3 0 0,1 0 0,3 0 0,0 0-41,-3 0 1,0 0 0,4 0-1,1 0-59,-2 0 0,-1 0 1,1 1-1,-2 0 43,-4 2 1,0 0-1,2-2 1,0 2-96,-2 3 1,0-1 0,1-2-1,-1-2 49,1 2 1,-2 0 0,-5-1 0,-1 0-81,-8 1 0,0 0 0,3-2 1,-1 0-60,45 5 0,-43-5 0,1 0 42,-5-2 0,0 2 1,2 1-1,-1 1 196,46 3 0,0-2 0,-8-2 0,0 6 0,3 1 0</inkml:trace>
  <inkml:trace contextRef="#ctx0" brushRef="#br1" timeOffset="1">18024 522 8406,'-10'-9'952,"2"-7"-873,8 14 0,-2-6 199,-3 8-82,3-7 0,-8 5-169,4-4 0,2 4 169,-7 2 0,5-6-55,-6 0 0,6 0-48,-5 6 0,-1-5-154,-5-1 0,-1-6 108,1 6 1,-9-7-142,-3 1 0,-4 2 14,-2-1 0,-5-7 134,-1-5 0,-6-6-92,7 6 1,-7-8 47,6 1 1,0-3-74,7-1 0,1 4 99,3 1 1,3 10 5,4 1 1,4 3-23,-5 9 1,13 2-1,5 10 1,4 4 60,2 7 0,0 3-57,0 3 0,2-4 78,4 5 1,3 1-66,9-2 1,1 0 58,5-5 0,-3-1-49,8 1 0,-6-1 5,6 1 0,0-1-50,6 1 0,0-7-8,0 1 0,2-2-91,4 1 0,-2 5 76,7-5 1,-1 3-101,1-2 1,3-3 112,-8-3 0,-1-2-42,-5 8 23,-7-8-10,-11 3 96,-9-7 0,-12 0 16,-8 0 0,-1 6 8,-16 0 1,-1 2-60,-4-2 0,-3-5 146,-4 5 0,2 2-131,-7-2 0,-1 6 19,-5-7 0,5 7-32,0-6 0,7 7 1,-7-1 1,6-2-34,-5 1 0,7 1-14,-2 6 0,10-7 100,2 1 0,8-3-30,-3 3 110,13 4-93,3-14 119,8 5 0,2-7-204,4 0 0,2-7 4,3-5 0,5 0 17,-5-5 1,-1 7-133,2-13 0,-8 7-82,1-7 0,3-4 43,-2-2 1,0 2 74,-6-2 0,0-1 18,0-5 1,0-5 140,0-1 0,0-6-70,0 7 0,-2-3 27,-4 2 1,2 4-77,-7-3 0,7 10-31,-2 7-372,-4 4 361,0 9 1,1 4-320,3 12 0,4 6 122,2 11 1,8 2-452,3 4 1,5 4-40,1-4 782,1 4 0,7 2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88 245 8162,'2'-16'-2089,"4"5"2280,-4 3-321,6 8 120,-1 8 1,-5 2-8,4 7 0,-4 0-124,-2 1 1,0-1 143,0 1 0,0-1-15,0 1 0,0-1-20,0 1 24,0-1 10,0 1 0,0-1-2,0 1 0,0-1 0,-8 0 0,-1 1 0</inkml:trace>
  <inkml:trace contextRef="#ctx0" brushRef="#br0" timeOffset="1">18 262 8162,'0'-17'-2242,"0"0"2259,0-1 15,0 1-13,0-1 0,-2 3 1,-4 3 1,5 2 17,-5 4 44,4 5-42,2-15 9,0 14 8,0-13 15,0 13 1,0-8 55,0 4-49,0 4 1,0-8 201,0 5-230,0 3 0,0-8 140,0 4-64,0 4 94,0-6-237,0 1 19,8 5-10,-7-6-57,7 8 1392,-8 0-1230,0-8 0,0 6 311,0-6-204,0 24 1,0-10 196,0 11-278,0-3 0,0 5-64,0 5 0,0-5 53,0 4 1,2 4-161,4 3 1,-4 3 86,4 1 0,1 3-70,-1 4 0,2 2 20,-2 3 1,-2 5-34,7-5 0,-5 5 59,6 1 0,-8 1-1,2-1 0,-3-5-17,3-1 0,-4-7 19,4 2 0,-2 1-45,2-1 0,-4 0 47,4-6 0,-5 0-136,-1 0 1,6 5 43,0 1 1,0 2 28,-6-2 0,6 1 7,0 5 0,1 7 2,-1-7 1,-2 5 128,8-11 1,-8 0-79,1-6 0,3 0 18,-2-1 0,2-4-32,-2-1 1,-3-6 15,9 6 1,-6-2-9,6 2 1,-7 2-2,7-7 0,-8-1-23,2-6 0,1 7 16,-1-1 0,6 0-324,-6-5 252,0-1 0,-6 1-160,0-1 0,0-5-126,0-1-105,0-7 235,0 12 298,0-14-51,0 6-214,-8-8 557,6 0 140,-6 0-436,8-8-248,-8 6-74,6-14 164,-5 14-15,7-13 37,0 13 61,0-14-121,0 14 212,0-13 0,0 11-114,0-8 1,0 7-82,0-7-25,0 8-248,0-11 191,0 5 1,0-2-34,0 1-198,0 7 175,0-12-64,0 14 1,0-8 312,0 5 0,0 3 0,0-6 0</inkml:trace>
  <inkml:trace contextRef="#ctx0" brushRef="#br0" timeOffset="2">88 70 8221,'2'-11'-240,"4"-1"-269,-4 8 1231,6-11 14,-8 13-419,0-14-104,0 14 0,0-4-77,0 12 82,0 4 0,0 2-108,0-1 1,0 1 9,0 5 1,0 1-117,0-1 1,0 1 2,0-1 1,0 1 67,0-1 1,0 1-72,0-1 1,0 6 42,0 1 0,1 1-146,5-2 0,-4-2 73,4 9 0,2-7-90,-2 6 0,1 0 94,-1 6 1,-2 8-95,8 3 1,-8 5-48,1 1 1,3 2 86,-2 5 1,2-5-181,-2 4 0,-4 8 68,3-2 1,3 8-92,-2-8 1,6 4-55,-7 2 0,3 13 333,-2 5 0,-4 1 0,8-4 0,-1 3 0,3 7 0,-6-45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823 2740 7566,'-5'6'217,"1"2"-30,4-7-201,0 3-11,0 0-50,0-3 148,0 7-4,4-3 127,-3 0-162,7 3 1,-6-2 134,4 3-80,-4-4-155,6 3 126,-7 1-45,12 1 1,-10 7 27,6-5 14,-2 0 17,2 1-32,0-2 104,1 6-86,-1-3-118,0 5 65,0-5-24,0 3 0,0-3 33,1 1 0,-1 1-48,0-4 33,-4 1 0,3-4 57,-2 0 1,-1 0-53,2 0 1,-4-3 10,3 1-1,-4-1 0,6 3 2,-2 0 1,-1-3-183,1 0 181,-4 0-106,11 4 74,-7 3 20,11-3 1,-7 6-20,2-3 1,-4-4 68,-2-3 0,0 0-50,3 3 1,0 0 0,0 0-4,1 1 5,-1-1 1,0 3-7,0 0 10,0 1-30,0-4 18,1 4 1,-4-3 88,0 2 9,-4-1 13,6-2-10,-3 4 27,4-3-124,1 8 0,-1-8 32,0 2 0,-3-2-95,0-1 116,0 1-188,3-1 149,5 0-82,-4 0 103,3 0-17,-4 0 0,0 1 73,1-1 1,-4-3-71,0 0-6,-4 0 1,9 3 5,-2 1 1,3-4-34,-3 0 38,0 0 0,3 3-91,0 0 67,1 0 0,-4 1-7,0-1 92,0-4-75,0 7 194,1-6-189,-1 8 0,0-8 145,0 0-87,-4-4-13,3 6-46,-3-3 3,5 4-116,-1 5 140,0-4-83,0 7 0,0-7 44,1 2 0,-4-1-15,0-2 1,-3-3 5,3 0 0,-3 0 43,3 3 1,-3-2-39,3-1 4,-4-4-14,6 9 13</inkml:trace>
  <inkml:trace contextRef="#ctx0" brushRef="#br0" timeOffset="1">1674 3842 10431,'3'1'4,"3"11"-21,-2-8 19</inkml:trace>
  <inkml:trace contextRef="#ctx0" brushRef="#br0" timeOffset="2">1693 3864 10425,'2'1'2,"4"8"5,0-3 1,-3-1-10,3 1 34,-2-2-31</inkml:trace>
  <inkml:trace contextRef="#ctx0" brushRef="#br0" timeOffset="3">1729 3903 10476,'3'3'2,"5"5"-10</inkml:trace>
  <inkml:trace contextRef="#ctx0" brushRef="#br0" timeOffset="4">1748 3922 10476,'2'3'2,"7"6"13,-4 0-8,8-4 142,-11 3-132,10-3 104,-7 4-97,8-3 10,-3 2-78,4-3 87,-5 0-131,0 3 97,0-3 0,0 1-34,1 0 1,-4-3 13,0 4 115,0-5-62,3 6 11,0-3 140,0 4-148,5 0-66,0 0 81,0 1-122,4-1 109,-8 0-40,7 0-12,-7 0 2,4 0-7,-9 1 23,3-1-27,-3-4 21,4 3 0,-3-3-26,0 4 25,-4 1-109,7-1-56,-4 0 66,4 0 1,0-3 106,0 0 1,-3-3-65,0 3 40,1-3 0,2 5-57,0-2 150,-4-2-118,3 4 111,1-3-67,2 4 1,2-3 11,-4 1-21,0-5 0,0 3 0,0-2 2,-3-2-2,2 7 0,1-7 0,1 7 0,6-6-4,-3 4 4,-5-4-1,0 6 2,1-6-2,1 6 1,4-7 1,-5 7-2,0-2 2,0-2-2,0 4 2,1-3-138,-1 4 130,4-3 1,-3 2 99,2-2-107,-5-2 72,1 4 1,-3-6-58,4 4 38,-4-4-18,3 6-13,-3-7 19,4 8 3,1-8-4,-5 7-9,7-7 93,-6 7-87,7-3-27,1 4 0,-1-3 20,2 1 1,-2-4-30,-3 3 1,-1-3-67,0 3 95,-4-4-237,7 6 205,-1-3-104,7 4 63,0 1 72,-3-1 1,1-3-17,-4 0 0,-3-3 5,-3 3 1,0-3-10,4 3 0,-1-3 3,0 3 1,0-2 24,0 2 0,-3-3-20,1 3 5,-1-4 0,3 6-5,0-2-3,-4-2 1,7 4 39,-5-3-13,6 1 5,-4 2 8,0-3-24,0 0 201,1 3-174,-1-7-57,4 7 0,-3-6 64,-8-1-88</inkml:trace>
  <inkml:trace contextRef="#ctx0" brushRef="#br1" timeOffset="5">13471 5666 10007,'15'-1'1,"25"1"1,3 0-17,-2 0 0,-2 0 18,7 0 1,1-2-59,5-4 1,0 4 47,1-4 0,-7 4-3,1 2 1,-2 0 31,1 0 1,-3 0 3,-8 0 0,0-1 25,0-5 1,-2 4 11,-4-4 1,4 4-36,-4 2 0,4 0-5,2 0 1,0 0-12,0 0 1,-6 0 17,0 0 0,0 0-40,6 0 1,0 0 38,0 0 1,-2 0-7,-4 0 1,4 0 24,-4 0 1,4 0 2,2 0 0,-6 0-52,0 0 0,-6 0 30,6 0 1,-1 0-30,1 0 0,2-6 29,-8 0 0,6 1-67,-6 5 0,9 0 27,-3 0 0,4 0-11,2 0 0,-2 0-7,-4 0 0,7 0 11,-6 0 0,6 0 16,-6 0 1,1 0-5,-2 0 0,4 0 8,-4 0 0,-4 0-6,-4 0 0</inkml:trace>
  <inkml:trace contextRef="#ctx0" brushRef="#br0" timeOffset="6">0 0 13443,'2'7'16,"4"17"47,2-5-83,-2 4 1,-5-3 61,5-3 0,2 7-19,-2-1 0,2 0-3,-3-5 1,-3 5 43,4 0 1,-2 0-55,2-5 0,-4 1-11,4 5 0,-4-3 13,-2 8 1,5-6-13,1 6 0,0-5 17,-6 5 0,2 0-35,4 6 0,-4-2 28,4-4 1,-2 2 91,1-8 0,-3 8-103,4-2 1,2-1-1,-2 1 1,5-8-10,-5 2 0,6 3 26,-6-3 0,5 2 7,-5-2 1,6-3-6,-6 3 0,1 2-2,-1-1 0,-2 1-10,8-2 1,-8-3-12,1 3 0,-1 2 4,2-2 0,-4 1 0,4-7 1,-4 6 85,-2 1 0,6 5-73,-1-6 1,1 2 114,-6-1 1,2-5-102,4 4 1,-4 2 71,4-1 1,-2-1-56,1-5 1,-3-1-10,4 0 1,2 7-34,-2-1 0,2 0-6,-3-5 0,-1 1-106,8 4 1,-8-3 77,2 3 1,1-2-34,-1 3 1,2-5 53,-2 4 1,-2 3-7,7-3 0,-5 6 39,6-6 1,-8 8 92,1-1 0,5 1-47,2-2 0,-3 4 19,3-4 1,-6-2-41,6 2 1,-7-2-6,7 2 0,-6 2-126,6-7 0,-3 5 79,3-6 0,1 6-81,-7-6 0,8 1 92,-2-7 0,1 6-31,-1 1 1,3 5 31,-3-6 0,1 0-1,-1-5 1,4 1 4,-5 5 1,3-5-18,-2 4 1,3-3 21,-3-3 1,-3 6-8,3 1 1,-2 1 7,1-2 0,5-3-11,-4 3 0,-3 2 10,3-2 1,-2 3-16,1-3 1,5-4 2,-5 5 0,3-3-8,-2 2 1,3-3 9,-3 3 1,-3-6-27,3-5 0,-2 4 23,1-5 1,5 5-7,-4 1 1,-3 1 0,3-1 0,-6 1 125,5-1 0,-1 1-68,2-1 1,1 0 8,-7 1 1,6-6 14,-6-1 1,5 1 12,-5 5 0,6 1-30,-6-1 1,1-5-1,-1 0 0,-2-1-108,8 7 0,-6-1 96,5 1 0,-5-1-119,6 1 1,-8-11 77</inkml:trace>
  <inkml:trace contextRef="#ctx0" brushRef="#br0" timeOffset="7">1234 3445 15960,'2'3'5,"3"3"0</inkml:trace>
  <inkml:trace contextRef="#ctx0" brushRef="#br0" timeOffset="8">1252 3468 15985,'2'3'3,"-1"-1"-6</inkml:trace>
  <inkml:trace contextRef="#ctx0" brushRef="#br0" timeOffset="9">1270 3500 15946,'4'9'-12</inkml:trace>
  <inkml:trace contextRef="#ctx0" brushRef="#br0" timeOffset="10">3161 4774 10786,'3'0'19,"20"0"123,1 2-47</inkml:trace>
  <inkml:trace contextRef="#ctx0" brushRef="#br0" timeOffset="11">3235 4783 11117,'5'1'-14,"6"5"-20,1-4 70,6-2 0,-12 2-88</inkml:trace>
  <inkml:trace contextRef="#ctx0" brushRef="#br0" timeOffset="12">3290 4795 11059,'8'3'-72,"10"2"-20,-1 1 0,0-6 67,1 0 0,-1 2-34,1 4 46,-1-4 1,1 6-10,-1-8 1,-5 2 7,0 3 1,-7-3-39,7 4 51,0-4 1,5-2-7,1 0 0,-7 6-15,1 0 1,-1 0 14,7-6 0,-1 2 13,1 3 0,-1-3-15,1 4 0,-1-4 9,1-2 0,1 6-9,4 0 1,-3 0 47,3-6 0,-3 0-18,-3 0 0,6 1 3,1 5 1,-1-4-11,-6 4 1,7-4-5,-1-2 0,0 2 31,-5 4 0,1-4-29,4 3 0,-3-3 3,3-2 1,-4 6-9,-1 0 1,-1 0-2,1-6 0,-1 6-22,1 0 0,-1-1 39,1-5-38,-1 0 0,1 2 21,-1 4 1,1-4 0,-1 4 1,0-4-8,1-2 0,-1 6-1,1-1 0,5 1 3,0-6 0,3 2 2,-3 4 0,-4-4 2,5 4 1,3 2 4,2-3 0,-2 1 9,2-6 0,-6 6 21,7 0 1,-7 0 73,6-6 1,-6 6-62,6-1 1,-7 1 60,1-6 1,-2 0-83,3 0 0,-11 2-13,5 4 0,-5-4-73,5 4 0,-1-4 95,1-2 0,-1 2-136,1 3 118,-1-3 1,0 6-50,1-8 1,-1 2 20,1 4 17,-1-4 0,1 6-18,-1-8 0,1 0 29,-1 0 0,3 5-16,3 1 1,-4 0 1,5-6 0,-3 2-11,2 4 1,-3-4 10,3 4 0,2-5-23,-2-1 0,3 6 16,-3 0 1,-2 0-37,8-6 1,-5 0 55,5 0 0,-8 0 2,2 0 0,-3 6 43,-3 0 0,1-1 88,-1-5-141,1 0 1,-1 0 11,1 0 1,-1 0-25,1 0 0,-7 0 30,1 0 1,-1 6-69,7 0 1,-1 0 58,1-6 1,-1 0-83,1 0 1,-1 0 52,1 0 0,1 0-5,4 0 0,-1 2 84,7 4 1,-6-4-71,6 3 0,-5-3 1,5-2 1,-6 0 5,6 0 1,-6 0 139,6 0 1,-5 0-121,5 0 1,-2 0-8,2 0 1,-4 0-22,-7 0 0,5 6-4,0 0 0,1 0-39,-7-6 1,2 0 59,5 0 0,-5 0-32,4 0 0,-3 6 14,-3-1 0,1 1-45,-1-6 1,3 0 34,3 0 0,-4 0 7,5 0 1,1 0-47,-2 0 0,8 0-5,-2 0 1,-2 6 46,3 0 0,-7 0-10,6-6 1,-2 0 26,2 0 1,2 0-26,-7 0 0,5 6 13,-6-1 1,6 1-15,-6-6 0,1 0 38,-7 0 0,6 0-19,1 0 1,-1 0 6,-6 0 0,1 6-6,-1 0 0,1 0-6,-1-6 1,3 0 57,3 0 1,-4 0-55,5 0 0,-5 0-4,-1 0 1,-1 2 9,0 3 0,3-3-8,3 4 0,-3-4-1,3-2 1,-2 0-4,2 0 1,-1 0 16,7 0 0,-8 6-9,3 0 1,3 0 41,2-6 1,-4 0-44,-2 0 1,3 0 54,-3 0 1,2 0-27,-2 0 0,-3 0 2,3 0 0,-4 0 77,-1 0-78,-1 0 0,1 0-72,-1 0 0,1 2 62,-1 3 1,1-3-138,-1 4 0,1-4 120,-1-2 0,1 0-58,-1 0 1,1 0 40,-1 0 0,2 0 1,5 0 1,-5 0-5,4 0 1,-1 0 3,1 0 0,-2 0-31,8 0 1,-5 0 30,5 0 0,-6 0-15,6 0 1,-2 6 12,2 0 0,3 0-129,-9-6 1,6 0 110,-6 0 1,6 0-64,-5 0 0,-1 0 123,-6 0 0,3 0-76,3 0 1,-4 5 48,5 1 1,-5 0-39,-1-6 0,5 0 80,0 0 1,6 0-63,-5 0 0,5 0 60,-6 0 0,8 2-35,-2 4 1,-2-4 5,2 3 1,-1-3-12,1-2 1,4 0-2,-4 0 0,2 0 4,-2 0 0,2 0-6,-8 0 0,6 0 60,-5 0 0,5 2-54,-6 4 0,6-4 75,-6 4 1,1-4-63,-7-2 0,6 0-20,1 0 0,-1 0-22,-5 0 1,1 0-1,4 0 0,-1 0-44,7 0 1,-8 0 68,2 0 0,3 6-18,-3 0 1,8-1-1,-2-5 1,-2 0 8,2 0 0,0 0-13,6 0 1,-2 0 10,-4 0 1,4 0 10,-4 0 1,-1 2 3,1 4 1,-8-4 44,2 4 0,-3-4-52,-3-2 1,1 0 41,-1 0 1,1 0-36,-1 0 0,1 0 1,-1 0 0,0 0 8,1 0 1,5 0-122,1 0 0,5 0 67,-6 0 1,8 0 30,-2 0 0,2 0 18,-2 0 0,4 0-25,-4 0 0,-2 2 56,3 4 1,-3-4-49,2 3 0,2-3 29,-8-2 0,6 0-7,-5 0 1,5 0-16,-6 0 0,0 0-5,-5 0 1,5 0-2,0 0 0,1 0-46,-7 0 1,6 2 48,1 4 0,1-4-14,-2 4 1,2-4 8,4-2 0,-1 0 107,-5 0 0,-2 0-102,8 0 1,-1 0 53,1 0 0,2 0-47,-8 0 1,6 2 14,-6 4 1,8-5-123,-1 5 1,-3-4 115,2-2 0,-6 0-38,6 0 0,-6 0 21,7 0 1,-9 0 10,2 0 1,2 0-17,-1 0 0,1 0 6,-2 0 0,-3 0 28,3 0 0,-4 6 9,-1 0 1,5 0-55,0-6 0,6 0 34,-5 0 0,5 0-106,-6 0 0,12 0 89,-6 0 1,8 0-150,-8 0 1,6 0 123,6 0 0,-4 6-24,3-1 0,-3 1 15,-2-6 1,-6 0-8,0 0 0,-1 0-20,1 0 0,-4 0 19,-8 0 1,7 0 91,-1 0 1,0 0-79,-5 0 0,-1 0 62,1 0 1,1 0-51,4 0 0,3 0 64,3 0 0,4 0-42,-4 0 1,4 0 3,2 0 1,0 0-1,0 0 0,-1 6-9,1 0 0,0 0 1,0-6 1,-2 0 0,-4 0 0,-1 0-127,-5 0 0,-4 0 110,5 0 1,1 0-26,-2 0 1,0 0-39,-5 0 0,1 0-14,4 0 0,-1 0 47,7 0 1,0 0 3,6 0 1,-2 0-26,-4 0 1,10 0 20,-4 0 0,4 0 8,-4 0 1,-1 0-19,1 0 1,4 0 115,-4 0 0,4 5-52,-10 1 0,4 0 6,2-6 1,-2 0-146,-4 0 1,2 0 109,-8 0 1,3 0-125,-3 0 1,4 0 68,8 0 0,0 0 12,0 0 1,0 0-10,0 0 0,5 0 104,1 0 0,0 0-55,-6 0 1,0 0 6,0 0 1,0 0-28,0 0 0,-2 0 17,-4 0 0,2 0-50,-8 0 1,6 2 48,-6 4 0,3-4-49,-3 4 0,-2-4 19,8-2 1,0 0 107,6 0 0,0 0-49,0 0 1,-6 0 98,0 0 0,6 0 56,6 0 1,-6 0-91,-6 0 0,-2 0 99,2 0 1,3 0-118,-9 0 0,6 0 31,-6 0 1,0 0-6,-5 0 1,-1 0-93,1 0 1,-1 1-55,1 5 0,-5-4 104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 7174,'10'0'-521,"3"0"431,-8 0 198,0 4-139,3-3 132,-3 3-277,0 0 134,3-3-40,-7 3-184,3-4 251,-12 0-8,2 0-19,-11 0 176,2 0 0,-2-1-67,2-2 190,2 2 121,3-3-147,1 0 133,0 3-168,4-3-50,-3-1 53,7 4 716,-3-3-765,12 8 1,-2-2 84,6 5-151,-2-5 43,4 6 0,3-4-184,4 2 0,-2 1 97,-4-4 1,0 3-305,4-3 0,2 4-31,1-4 1,-1 3-157,-3-3 0,1 1-42,-1-1 1,-3-2 492,1 2 0,-5-2 0,2-1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 19 7914,'-5'-5'-477,"1"1"1187,0 4-802,3-4 226,-3 3 264,4-3-339,4 12 0,-2-5 18,4 6 49,-4-6-258,6 5 224,-7-3-263,8 0 226,-4 4-165,4-4 100,-4 4-12,3 0 184,-3 0-153,9 0-6,-4 0 23,3 1-47,-4-1 54,0 0-69,0 0 86,1 0 1,-1-2 56,0-1-27,-4-4-67,3 6 1,-3-6 30,5 4 0,-4-3 12,0 3 59,-4-4-72,6 6 0,-3-6 34,4 5-6,-4-5-2,4 6 35,-4-3-38,0 0-5,3 3 11,-3-7-89,4 7 80,0-3-27,1 5 0,-4-4 11,0 0 3,-4-4 37,6 6-32,-3-3-4,4 0 0,-3 3 18,0-2 138,-3-1-114,5 3 104,-3-3-137,0 0 20,3 3-196,-7-7 110,3 3 1,-11-8 14,-2-2-43,-2 2 0,1-7 27,1 1 1,0 2 0,0 2 1,0 0 8,0-3-3,-1 4 1,1-3 89,0 2-87,0 1 1,0-3 19,-1 2 1,1 1-6,0-1 17,0 4 0,0-6 88,0 2 18,3 2-69,-6-5-10,6 8-123,-7-7 119,8 7-163,-3-3 144,7 0-73,-8 3 19,8-7-3,-7 3 0,6-1 13,-4 0 1,3 2 0,-3-2 112,4 4-101,-6-6-3,3 3 14,0-4-25,-4 0 1,7 3 14,-4-1-5,4 5 0,-3-3-22,2 2 23,2 2-19,-3-7 11,0 7 18,3-3-13,-3 0-1,4 3 1,0-3 0,0 0 252,0 3-76,4 5-151,-3-2 29,3 6-128,-4-8 121,-8-8 9,6 6 50,-11-10-97,12 11 1,-4-5 106,2 3-76,2 2-84,-3-3 51,4 12 58,4-6-59,1 11 0,1-8 200,1 4-114,-5 0 16,6 0-118,-3 0 70,4 1 8,-4-1-6,3 0-4,-3 0-35,5-4 1,-4 3 54,0-1-87,-4-3 1,6 4-20,-7-3 65,7 0-14,-3 3 1,1-6-13,1 4 1,-4-3-7,3 4 9,-4-5 33,6 2-48,-7 0 2,7 1-35,-3 0 50,4 3 74,1-7-78,-5 7 142,3-3-141,-3 5 0,4-4 19,0 0 1,-3-3-26,1 3 1,-4-3 0,3 3-153,0-4 171,3 6-86,0-3 59,-4 5-12,3-1 1,-2-3 27,3 0 0,-3-3 30,0 3-32,-4-4-2,6 10 0,-3-5-9,4 5 1,-2-5 17,-1-1-38,-4-4 32,6 10-35,-3-6 24,4 8 60,-4-5-22,3-4 6,-7 3 9,8-7 1,-7 7-22,4-2-60,-4-1 67,2 3-88,0-7 77,1 7-82,0-3 37,3 4-1,-7 0 8,7-4 7,-2 4 17,-1-4 1,3 1-16,-2 0-2,-2-4 2,4 6 1,-6-6-107,4 4 100,-4-4-6,7 2 7,-4 1-11,0-4 44,3 7 0,-3-6-38,4 4 25,-4-4-9,3 6 26,-2-3-50,3 4-4,4-4-9,-3 4 26,3-4-34,-3 4 28,-1-4-54,0 3 41,0-3 8,4 0 1,-2 3 12,1-1 0,-5-2 1,-1 1 0,-3-3 20,3 3-33,0-4 30,4 6-22,-1-3 7,0 4 0,0-2-2,0-1 0,-3-3-7,1 3 1,-4-3-51,3 3-10,0 0 38,-1 3 18,7 1 0,-9-1-9,6 0 1,-5-3 4,3 0 1,-4-3 13,3 3 1,-3-3-14,3 3 0,-3-2 80,3 2-29,-4 0 9,6-1-41,-3 3 0,5-3 4,-1 4-12,-4 1 1,3-4 14,-2 0-20,2 0 1,2 0 10,-1 0 0,-3-3 10,0 3 23,0-4-34,3 6 0,0-5 5,1 3 0,-1-3 4,0 3 15,-4-4 0,6 3-19,-2-2 1,0-1-22,-3 4 30,0-4-8,3 6 0,3-6-1,0 5 1,1-4 15,-4 3-200,0-4 178,4 6-47,2-3 0,2 1 33,-2 0 1,-5-3-128,-3 3 97,-1-4 63,3 7-25,4-4 7,-3 0 57,4 3-69,-5-3-40,0 0 46,4 3-284,-3-3 49,4 5 57,-1-1 181,1 0 0,5-1-2,-1-2 1,-4 2-2,-2-1 0,0-2-94,0 1 65,-2 0 2,11 3 0,-5 0-69,5 0 1,-5-2 46,-4-1 32,-2 0 1,3 2 19,3-2-14,-7 2 1,7-3 18,-4 4-70,-4-3 70,9 2-29,-7-3-23,8 4 1,0-3 29,-3 0 1,-1-3-44,-2 3 0,-1-3 35,1 4 1,-2-4-7,-1 3 0,3-3 44,1 3 0,2-3-39,-3 3 1,5-3 17,-2 3 0,-1-3-12,1 4 1,1-5 54,2 1 0,0 1-46,1-1 0,0 3 4,3-3 1,-3 3-65,2-3 1,-1 3-9,-2-3 1,2 4-300,1 0 1,-1-2 110,5 1 0,0 0-772,6 3 0,-1-3 31,7 0 1008,-2 0 0,10 8 0,-3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284 784 7601,'-6'0'-443,"1"0"896,5 0-267,-5 0-222,4 0 1,-5 1 146,6 3-104,0-3 70,0 9 1,0-8 69,0 6-57,0 0 0,0 3-31,0 0 1,4 1-25,0-1 0,0 0 28,-4 1 1,0 3-53,0 0 0,4 4 50,-1-4 0,1 5-94,-4-1 0,0-1 82,0 1 1,0 0-109,0 3 0,0-3 63,0 0 1,0-1 2,0 1 0,0 2 62,0-2 1,0-2-53,0-2 1,0 2 97,0 2 0,0-1-86,0 1 0,0-4 11,0 4 0,-4-4 8,1 4 1,-1-4-68,4 4 1,0-5 18,0 1 1,0 1-6,0 0 0,0-1 20,0-4 0,0 2-3,0 2 1,0-3 60,0 4 1,0-4-61,0 0 0,0 0 31,0 3 1,-1-2-40,-3 2 0,3 1-6,-3 0 1,2-1-48,2-4 0,0 2 69,0 2 0,-1-3-49,-3 4 1,3-4 36,-3 0 0,3-1 3,1 0 0,0 1-20,0-1 1,0 2 8,0 2 0,-4-3 0,1 4 0,-1-4 1,4-1 1,0 2 10,0 2 0,0-2-9,0 2 1,0-2 84,0-2 1,0 4-81,0 0 1,0 2 42,0-2 0,0-1-33,0 5 1,0-4-15,0 4 1,0-4-3,0 4 1,0 0-6,0 3 1,-4-3-10,0 0 1,0 0-7,4 4 0,0-2-6,0-2 1,0 3 20,0-3 1,0-2-26,0 2 0,0-1 21,0 1 0,-3 1 6,-1-5 0,0 5-7,4-1 1,0 1 19,0-1 0,0 3-12,0-3 1,0 1 1,0-1 1,-1 5-49,-3-5 0,3 5 43,-3-5 0,3-2-7,1 2 1,0-1 1,0 1 1,0-2 10,0-2 0,-4-2-9,0 2 0,0-2 1,4-2 0,0 2 23,0 2 1,-1-2 4,-3 2 0,3 1 17,-3-1 1,3 2-34,1-2 0,0-1-6,0 5 1,0-4 8,0 4 0,0-4-35,0 4 0,0-2 33,0 2 0,0 1 2,0-4 1,0 3 28,0-4 1,0 5 1,0-1 0,0-2 89,0 2 0,0-3-107,0 2 0,0-4 28,0 1 1,0 2-13,0-2 1,0 0-75,0-4 1,0 1 36,0-1 1,0 1-16,0-1 1,0 0 10,0 1 0,0-1-11,0 0 0,-4 4 23,0 1 0,1 0-12,3-1 1,0-1 51,0 5 1,0-4-44,0 4 0,0-5 19,0 1 1,0 1-21,0 0 0,0 2-3,0-2 0,0-1-21,0-4 1,0 4 31,0 0 1,0 1-2,0-5 1,0 4-11,0 0 1,0 2 12,0-2 1,0 1-13,0 3 0,0-1-38,0-3 1,0-1 32,0 5 0,0-4-2,0 4 0,0-4 22,0 4 1,0-4 1,0 4 1,0-2-23,0 2 0,-4 2 2,0-6 0,0 5-5,4-1 1,0-2 9,0 2 0,0-3-12,0 2 1,0-4 12,0 1 0,-3 2-2,-1-2 1,0 0-5,4-3 0,0-1-1,0 0 0,-1 4 1,-3 0 1,3 1 1,-3-5 1,3 0 8,1 1 0,0-1-7,0 0 0,0 5-16,0-1 1,0 0 8,0-4 1,0 1-3,0-1 0,0 4-5,0 0 1,-2 0-2,-1-3 1,1 3-19,-2 0 0,3 1 22,1-1 1,0-2 8,0 2 0,0-1-10,0 1 1,0-2 43,0 2 0,0-2-41,0-2 0,0 4 33,0 0 1,0 0-28,0-3 0,0 0 3,0 3 1,0-2-50,0 2 1,0 2 46,0-2 0,0 0-22,0-4 1,0 4 13,0 1 1,-4 0-3,1-1 0,-1-2-5,4 2 0,0 2 31,0 2 1,0 2-8,0-2 1,0 2 4,0-2 0,0 2-9,0 2 1,0-4 3,0 0 0,0 0-61,0 4 0,0-2 52,0-2 0,1 1-25,3-5 0,-3 4 19,3-4 0,-3 4-20,-1-4 0,0 0 8,0-3 0,0 3-7,0 0 1,0 4 18,0-4 0,0 2-1,0-2 0,0-1 17,0 5 0,0-2-20,0 2 0,-1 3 17,-3-4 0,3 0-14,-3 1 1,3-1-11,1 1 1,0 1-29,0-5 1,0 1-7,0-1 1,-1-2-14,-3 2 0,3-2 40,-3-2 0,3 4 31,1 0 1,-4 2-36,0-2 1,0-2 98,4 2 1,0 1-91,0-1 1,-4 5 40,1-1 0,-1-1-21,4 1 1,0-1 5,0 1 1,0 2 12,0-2 1,0-1-7,0 1 1,0-4 42,0 4 0,0-2-51,0 2 1,0-1 68,0-3 0,0-2-70,0 2 0,0 1-2,0-1 0,0 2-6,0-2 1,0-3-5,0 4 1,0 0-2,0-1 0,0 4 17,0-4 0,0 0-41,0-3 1,0 3 28,0 0 0,0 4 0,0-4 0,1 4 11,3-4 0,-3 5 5,3-1 0,-3 1-18,-1-1 0,0 1 7,0-4 1,0 4-7,0-1 1,0 1 6,0-1 1,0 1-7,0-5 1,0 4 4,0-4 0,0 4 22,0-4 1,0 0-30,0-3 0,0 3 1,0 0 0,0 4 0,0-4 1,0 0-1,0-3 0,0 4-5,0 3 0,0-3 9,0-1 1,0 2-8,0-2 1,4 5 3,0-1 0,0-3-7,-4 0 0,0-2 5,0 1 1,0-3 0,0 3 0,0 2-27,0-2 0,0 0 26,0-4 0,0 1-43,0-1 0,0 0-6,0 1 1,0-1 42,0 1 0,0 3-11,0 0 0,0 0 18,0-4 0,0 1-21,0-1 0,0 0-31,0 1 0,0 0 39,0 3 0,0-2 0,0 2 1,0-2 39,0-2 1,0 4 4,0 0 1,0 1 28,0-5 1,1 4-64,3 0 0,-3 2 13,3-2 0,-3-3 3,-1 4 0,0-4-39,0 0 1,0-1 25,0 0 0,0 1-5,0-1 0,0 0 79,0 1-41,0-1 1,0 0 44,0 1 1,4-1-67,-1 0 1,1 1-2,-4-1 0,0 0 13,0 1 0,0-1-15,0 1-11,0-1 1,0 0-7,0 1 1,0-1-5,0 0 1,0-3 16,0-1 0,0-3 105,0 4-105,0-1 0,0 5-11,0-1 0,0-3 13,0-1 1,0 1 12,0 3-58,0 0 0,0-3-94,0 0 0,0-5-352,0 5 248,0 0-199,0 3 0,1-4-164,3 1 598,-2-5 0,3 2 0,-5-5 0</inkml:trace>
  <inkml:trace contextRef="#ctx0" brushRef="#br0" timeOffset="1">34 1124 8229,'-5'11'-1244,"3"0"1781,-6-4-70,6 3-64,-3-8 686,5 3-936,5-16 1,-3 4 2,6-8 0,-1-3 14,5-1 1,-1-6-49,0-2 1,1-4 135,-1 1 1,4-3-76,0-1 1,6-5-12,-2-3 0,6-2 18,1-2 1,1-3 8,-5 0 0,0 0 34,-3 3 1,-3 1 11,-4 0 1,-1 6-6,0 4 0,-4 3-302,-4 5 0,2-1-572,-1 2 1,1 6 452,-1-3 1,-3 3 54,3-3 1,-1 0 130,0 1 1,-1 0-100,1 3 1,-1-1 30,-2 5 0,4 0-77,-1 4 92,1-1 1,-4 5-62,0-1 56,0 6 1,0-5-18,0 3 19,0 3 85,0-4 1,0 14-24,0 2 1,0-1 1,0-2 1,0 1 35,0 6 1,0-2-48,0 2 0,0-1-31,0 1 1,0-1 32,0 4 1,0-4-6,0 2 1,0 0 1,0-1 0,0 1 29,0 0 1,0-4 20,0 3 0,4-2 109,0-2 0,-1 1-12,-3-1 0,2 0-65,1 1 1,-1-1-25,2 0 1,-2 1 6,2-1 1,-3 0-135,3 1 1,-2-1 132,2 1 0,-3 3-141,3 0 1,-3 1 16,-1-1 1,4-1-96,0 5 1,0 0 172,-4 4 0,0-4-44,0 0 0,1 0 165,3 3 1,-3 0-94,3-3 0,-3 1 12,-1-5 0,4 5-36,0-1 1,0-3 42,-4 0 0,3 0-26,1-1 0,0 0 34,-4-3-61,5-1 1,-4 0-10,3 1 1,1-5 52,-1 1 1,1-2-34,-1 2 0,-3 2-53,3-3 1,-2 2 54,2-1 0,-3 2-59,3-3 0,-3 4 26,-1 0 1,0-4-4,0 1 1,0-4-208,0 3 208,0-4-245,0 2 220,0-15 1,-3 6 74,-1-7-90,0 2 1,3-2 2,-3-1 0,3 5 16,-3-1 0,3 4-9,1-3-64,-5-1 1,3-3 73,-1-1 0,-3 1-53,3 0 1,-2-1 30,1 1 1,1-2-36,-4-2 1,3-2 72,-4-6 1,5-4 5,-5 1 1,2-6-8,-2 2 1,-1-1 1,6 0 1,-5 0 70,4 4 0,-3 5-95,3 3-8,0 5 25,-1-3-121,4 11 1,-6 1 75,4 5 1,1-1-4,-1-3 62,1 3 0,1-4 1,-3 5 111,3-5-139,-4-2 1,5 0 189,0-1 0,0 4-17,0-3 2,0 4 0,0-3-61,0 2-8,0 3 16,0-9-48,0 3 0,-4-4 29,0 0 0,1-1-32,3 1 0,0 0 122,0-1 1,0 4-113,0-4 0,0 7 103,0-6 1,0 2-67,0-2 0,0 3-67,0 0 20,0 1 0,0-1-149,0 1 100,0 4 34,0-2 31,0 15 0,0-1-40,0 10 1,0-4 6,0 4 1,0-1 18,0 1 0,0 3 6,0 1 0,1 0-79,3 3 1,-3 2 57,3-1 1,1 4-59,-1-1 0,-1 3 45,-3 1 1,4 0-134,0 0 0,0-3 126,-4-1 0,0-4-6,0 5 1,0-10 1,0 2 1,4-8 1,-1 0 0,1-6-254,-4-2 231,0-4-261,0 2 212,0-15 1,0 1-116,0-10 0,0 0 86,0-3 0,0-6-106,0-2 1,0-3 109,0-1 0,0-4-14,0 0 1,0-4 86,0 5 0,-4-5-72,1 4 1,-3-4 96,3 5 0,1-5-83,-1 4 0,-2 0 86,1 4 1,-4 4-37,4 0 0,1 8 8,3-1 1,-2 6 27,-1 2 215,1 0-129,-3 13 227,5-3-182,0 15 0,0-6-42,0 7 107,0-2 1,0 3-48,0-1 0,0-3-42,0-1 1,0-3 4,0 3 0,0-3 11,0 4 0,0-4 76,0 3-107,0 1 0,0 3-151,0 0 0,0 1 94,0-1 0,0 4-185,0 0 1,-1 6 52,-3-2 1,2 3-139,-6 5 1,1-1 50,-5 8 1,1-1-8,0 9 0,-6 1-72,-2 6 1,-1-1 95,1 5 1,-6-5-25,2 1 1,-2-6 45,2-2 1,1-5 133,-1-2 0,4-5-119,0-6 0,5-1-57,-1 1 0,7-5-3,5-3 1,1-3-474,2 0 255,0-6 0,2-1-104,1-5 504,4 0 0,9-10 0,2-3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8241,'0'10'-728,"0"-3"1284,0-7 1467,0 0-1610,0 8-696,0-6 111,0 6 1,0-6-273,0 4-377,0-4 359,0 13-740,0-5 658,0 7 544,0 1 0,8-1 0,2 1 0</inkml:trace>
  <inkml:trace contextRef="#ctx0" brushRef="#br0" timeOffset="1">53 245 8351,'0'10'-748,"0"6"796,0-7-429,0 9 280,0-1 1,0 1-462,0-1 562,0-7 0,0 5 0,0-5 0</inkml:trace>
  <inkml:trace contextRef="#ctx0" brushRef="#br0" timeOffset="2">88 490 8241,'0'10'243,"0"-3"174,0 1 147,0-6-577,0 6 1,0-6 175,0 4-687,0-4 253,0 5-155,0 1-327,0-6-239,0 14 334,0-7 658,0 9 0,0-7 0,0 1 0,0-6 0,0 5 0,0-7 0,0 12 0,0-6 0</inkml:trace>
  <inkml:trace contextRef="#ctx0" brushRef="#br0" timeOffset="3">105 752 8241,'0'10'-1801,"0"-1"2758,0-3-969,0-4 0,0 8 117,0-4-224,0-5 1,0 9 39,0-4-111,-8-4 179,6 13-183,-5-13 24,7 14-423,0-14 593,0 13 0,0-13 0,0 14 0,0-6 0</inkml:trace>
  <inkml:trace contextRef="#ctx0" brushRef="#br0" timeOffset="4">105 944 8241,'0'10'-958,"0"5"872,0-13 213,0 14-307,0-14 65,0 13-308,0-13 302,0 14 0,0-13-97,0 9 1,-2-8 217,-4 2 0,4-4 0,-5 6 0,7 1 0</inkml:trace>
  <inkml:trace contextRef="#ctx0" brushRef="#br0" timeOffset="5">105 1188 7904,'0'18'-620,"-2"-3"834,-4-3-282,4 4 1,-5-12 96,7 7 0,0-5-807,0 6 349,0-9 106,0 13 323,0-6 0,0 7 0,0 1 0</inkml:trace>
  <inkml:trace contextRef="#ctx0" brushRef="#br0" timeOffset="6">88 1433 7696,'0'17'-89,"0"1"1,0-6-113,0-1 302,0-7-238,0 12 0,0-13 131,0 9-346,0-8 0,0 6-221,0-4 573,0-5 0,0 9-111,0-4 111,0-4 0,0 8 0,0-5 0,0-3 0,0 8 0,0-4 0,0-4 129,0 13 1,0-11 44,0 8 0,0-6 147,0 5 1,0-5-12,0 6 1,0-6-143,0 5 0,0-5-243,0 6 1,0-6 140,0 5 1,0-5-717,0 6 346,0-8-244,0 11 548,0-5 0,0 7 0,0 1 0</inkml:trace>
  <inkml:trace contextRef="#ctx0" brushRef="#br0" timeOffset="7">88 1957 8241,'0'12'0,"0"-1"0,0-5-255,0 6 0,0-7 272,0 7 0,0-6-195,0 6 1,0-7 114,0 7 0,0-6-385,0 6 1,0-7 66,0 7 381,0-8 0,0 11 0,0-5 0</inkml:trace>
  <inkml:trace contextRef="#ctx0" brushRef="#br0" timeOffset="8">105 2289 8241,'-2'11'-1096,"-4"1"650,4-8 134,-5 11 0,7-11-23,0 8 335,0-8 0,0 4 0,0-8 0</inkml:trace>
  <inkml:trace contextRef="#ctx0" brushRef="#br0" timeOffset="9">105 2481 8241,'0'17'-1233,"0"1"679,0-1 554,0 1 0,0-1 0,0 1 0</inkml:trace>
  <inkml:trace contextRef="#ctx0" brushRef="#br0" timeOffset="10">105 2778 8241,'0'17'43,"0"1"56,0-1 0,0-5-493,0-1-158,0 1-10,0 6 444,0-1 1,0-7-146,0 5 1,0-11 71,0 8 69,0-1 0,0 7 122,0-1 0,0-7 0,0 6 0,0-7 0,0 9 0,0-7 78,0 1 1,0-6 59,0 5 16,0-7-139,0 12 0,0-12-86,0 7 1,0-5 105,0 6-35,0-8 0,-8 11 0,-1-5 0</inkml:trace>
  <inkml:trace contextRef="#ctx0" brushRef="#br0" timeOffset="11">105 3075 8233,'-8'9'-441,"4"1"350,-7-4 0,7-2 468,-2 7 0,-2-5-121,2 6 1,1-1-445,5 7 0,0-1 92,0 1 0,0-5-472,0 5 0,0-5 568,0 11 0,-8-5 0,-2-1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45 568 8405,'-11'10'-223,"0"-2"45,4 2 0,-1-7 650,4 4 358,0-4 91,4 2-907,5-5 0,-2 0 1,4 0-30,1 0 0,3 0 128,0 0 0,1 0-33,-1 0 1,-2-4-34,2 0 0,-2-3 58,6 3 1,2-4-136,-2 4 0,1-3 139,-1 3 1,3-5-271,5 2 0,-1-2 54,1 1 1,-1-2-94,-3 3 0,5-3 99,-6-2 1,6 1-112,-5-1 1,3 1 106,0 0 1,0 3-12,-3 1 1,-1 3 31,-3-4 1,-3 6 17,3-2 1,-2-1 11,-2 1 0,-3 0 44,0 4 1,-5 0 3,5 0 7,-6 0 0,5 0 219,-4 0 15,-1 0-135,8 0 225,-9 0 464,4 0-760,-15 0 3,8 0-11,-14 5 29,15-3 1,-5 3 53,2-5-99,3 0 262,-4 0-270,15 0-50,-8 0 61,8-5-452,-5 3-23,-3-3-327,3 5 293,0 0-37,-4 0 538,4 0 0,-5 0 0</inkml:trace>
  <inkml:trace contextRef="#ctx0" brushRef="#br0" timeOffset="1">136 80 8374,'0'-7'-816,"0"-1"1,0 4 407,0-3 1,-1 3 843,-3-4 1,3 4-12,-3-3 0,2 4-75,-2 0 1,1 0 218,-4-1-31,-1 3-94,-3-4 7,0 0-45,-1 4-210,6-4-287,1 5 330,5 0-128,0 5 0,1 0 8,3 2 1,-3 0 2,3-4 0,2 0 14,2 4 0,-2-3 24,2 4 1,-1-1-4,5 5 0,-1-5-157,0 1 0,4-1 149,1 5 1,-1-1-210,-4 1 1,4-1 55,0 0 1,4-1 50,-4-2 1,6 5-8,-3-6 0,3 6-9,-2-6 1,2 3-40,-2 2 1,2-1-4,2 0 0,0 1-55,0-1 0,1 0 101,2 1 1,-2-1-108,2 1 0,-7-1 33,-3 0 10,1 1 0,-4-1 15,2 0 3,-7-4 8,-3 3-7,0-9 7,-4 4-3519,4-5 3522,-10 5 0,-1-4 0,-6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305 761 8263,'0'55'0,"0"1"0,0 4 0,0 2-217,0 4 1,0 2 0,0 4-1,0 2 306,0 1 1,0 9 50,0-3 0,0 3 0,0-3 179,0-5-304,0 3 1,0 5-1,0 13 43,0-45 1,0 1-1,0 1 1,0 0-426,0-1 0,0-1 0,0 0 0,0 1 349,0-1 1,0 1 0,0 2 0,0 0 7,0 0 0,0 1 14,0 3 1,0 0 0,0-2 0,0 1-1000,1 3 0,-2 0 1003,-3 0 1,0 0-1,3 3 1,0 0 6,-1 0 0,-1 0 0,1 5 1,0 0-6,-1 1 1,0 0 83,2-1 0,0 2-84,-3 6 0,0 1 0,1 0 0,0 1 45,1 5 1,-1 1 0,-1-3 0,0 1-103,1-2 0,0 1 0,2-3 0,0 1 87,-2-2 0,0 1 0,-1 1 0,0-1-203,2-3 1,-1 0 0,-1-1-1,0-1 108,1-10 1,0 0 28,2 4 0,0 0 1,-3-2-1,0 0 1,4 2-1,0 0-45,0-4 1,0 0-1,0-3 1,0 0 16,0-6 0,0 1 1,0 0-1,0 2-29,0 3 1,0 0-1,0 3 1,0 0 65,0 1 0,0-2 1,0-3-1,0-1-8,0-6 1,0-1 0,0-1 0,0 0 565,0 43 0,0-1-588,0-6 0,0-9-174,0-8 1,-2-14 28,-3-10-60,3-7 1,-8 2 0,6-12 1025,-2-6-774,0-3 0,6 5 0,0 2 0</inkml:trace>
  <inkml:trace contextRef="#ctx0" brushRef="#br0" timeOffset="1">340 464 8444,'0'-9'-2708,"0"-7"2708,0 14 505,-8-13-139,6 13-88,-5-6 171,7 8 2,0 0-233,-8 0-211,6 0 129,-6 0 0,8 2-192,0 4 1,-6-2 70,0 7 0,-1 1 8,1 5 0,4 3-29,-4 3 1,-4 4 47,-1 8 0,1 2 2,-2 4 0,1 3-5,-7 9 0,-1-3-85,-4-3 0,3 1 43,-3-7 1,-2 6-13,1-7 1,7-5-1,5-6 1,3-13-18,-3 1 18,-4-11 0,16 0 12,0-12 1,2-5 15,10-13 0,0-3-20,5-8 1,3-9 80,3-9 0,-2-7-74,8-10 1,-2-5-214,3-1 0,-5-6 213,-8 7 0,3-7-1,3 7 1,-4-1 165,5 6 1,-11 16-147,-1 7 0,-6 12 211,5 12-174,-7 0 38,4 21 1,-8 2 32,0 11 0,0 11 8,0 1 1,6 0 206,0-5 1,5 7-249,-5 4 0,8-2 121,-3 2 1,5-2-125,1 3 1,1 3 76,-1-4 0,1 4-58,-1 2 0,3-2 15,3-4 1,-4 6-67,5 0 0,-5-1-22,-2 7 1,-1 2 6,-4-2 1,3 7-5,-3-1 0,1-3-118,-1 3 1,2-8 82,-9 1 1,7-10-97,-6-7 1,5 2 115,-5-2 1,2-5-139,-2-7 157,-4-7-17,6 12-42,-1-14 2,-5 6-1,6-8 4,-8 0-26,0-8 0,0 4 23,0-8-312,0 8 262,-8-11 0,1 5-3,-5-7 1,-4 5-12,5 0 0,-5 7-108,-1-7 0,-7 0-13,1-5 0,-2-1 114,2 1 0,1 3-11,-7-3 0,0 3 1,-6-9 1,0 9 81,0 3 0,0 1-56,0-2 1,1-1 18,-1 7 1,5-6 60,1 7 1,8-1-78,-2 6 0,3 2 141,3 4 1,1-3-114,5 9 1,3-6-117,8 6 100,-8-9-324,6 13 96,-6-14-5,8 6 0,2-8-204,4 0 1,4 0 126,7 0 1,1 0 361,-1 0 0,9-8 0,1-2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71 627 13079,'-10'-2'-925,"4"-4"1,2 4 1089,-2-3-306,4 3-180,-5 2 658,-1-8-285,6 6 1,-8-6-239,4 8 283,4 0-71,-5 0 54,7 0 207,0 8-215,0-6-103,0 6 194,0-1 0,2-5-55,3 4 0,-1-4-9,8-2 0,-6 2-3,5 4-176,1-4 0,6 6 54,-1-8 1,0 0 246,1 0 0,-1 0-37,1 0 0,5 0-24,0 0 0,3 0-74,-3 0 1,-2 0-55,8 0 1,-1 0 9,1 0 1,4 5-9,-4 1 0,2 0-16,-2-6 0,10 6-19,-4 0 0,5-1 26,1-5 0,12 6 9,11 0 0,11 0 21,7-6 1,11 0-418,6 0 1,-2 0 381,2 0 1,-44-1 0,0 0-12,3-2 0,1 0 0,6 2 0,0-2 7,-4-3 1,0 1-1,1 2 1,0 2 1,-3-2 1,-1 0 0,4-1-1,0 0-9,-4 1 1,0 0 0,5 0-1,1 1-6,-3 1 0,0 2 1,-4-1-1,0 0-50,1 0 1,1 0-1,-2 0 1,0 0 38,-1 0 1,-1 0 0,2 0-1,0 0 8,1 0 1,1 0 0,-1 0 0,0 0-13,6 0 0,0 0 0,1 0 0,0 0 31,-1 0 0,0 0 1,5-3-1,0 0-264,1 0 1,0 0 0,1-1 0,1 0 288,1 1 0,0 0 1,3 2-1,-1 0-24,-5-2 1,0 1 0,5 0 0,1 2 5,0 0 1,0 0 0,-2-3 0,-1 0 21,0 0 1,0 0-1,0 0 1,1 0-4,-1 3 0,0 0 0,0 0 0,-1 0-15,-1 0 1,-2 0 0,-3 0 0,0 0 8,-2 0 1,0 0 0,7 0 0,2 0-113,-1 0 1,1 0 0,2 0 0,0 0 34,-5 0 1,-1 0-1,-1-2 1,0-2 29,2 1 1,0 0-1,4 0 1,1 1-6,7 1 0,-1 2 1,-3-2-1,-1 0-3,-4-2 0,0 0 0,2 2 0,1 0 12,3-2 0,0 0 1,1-1-1,1 0 5,0 1 1,1 1 0,-2-2-1,-1 2 66,-4 2 0,1 0 1,2-3-1,1 0-60,5 0 1,1 0 0,0 0 0,-1 0-2,-5 3 0,-1 0 0,4-2 1,-1-2-5,-2 2 0,-1-1 1,-3-1-1,0 0 5,0 1 1,1 0 0,0 1-1,-1 0 44,1-4 1,0 1 0,0 2 0,1 2 76,-1-2 1,-1 0 0,-1-1-1,0 0 2,-4 1 1,0 0 0,6-3-1,3 1-57,2 1 1,1 2-1,-4-2 1,-1 0-62,-1 1 1,-1 0-1,2 2 1,0 0 31,1-1 0,1-2 0,5 1 0,1-1-157,2 1 0,0 0 0,-3-1 1,-3 0-336,-5 1 0,0 0 1,5 2-1,3 0 213,3-1 0,0-2 0,-3 1 0,-1-1 94,-7 1 1,-1 0 0,3 0 0,0 0-226,-5 3 0,-1 0 0,3-1 0,0 0 278,-2-2 0,-1 0 1,-3 2-1,-2 0-49,-9-1 0,0-1 0,6 1 0,1 0 231,-2-1 1,2 0 0,1 2 0,1 0-63,1-2 1,-2 0 0,0 2 0,-2 0-3,-3 1 0,1 0 0,6 0 1,1 0-25,4 0 1,0 0 0,-1 0 0,0 0-3,-3 0 0,1 0 0,3 0 0,0 0-41,-3 0 1,0 0 0,4 0-1,1 0-59,-2 0 0,-1 0 1,1 1-1,-2 0 43,-4 2 1,0 0-1,2-2 1,0 2-96,-2 3 1,0-1 0,1-2-1,-1-2 49,1 2 1,-2 0 0,-5-1 0,-1 0-81,-8 1 0,0 0 0,3-2 1,-1 0-60,45 5 0,-43-5 0,1 0 42,-5-2 0,0 2 1,2 1-1,-1 1 196,46 3 0,0-2 0,-8-2 0,0 6 0,3 1 0</inkml:trace>
  <inkml:trace contextRef="#ctx0" brushRef="#br1" timeOffset="1">18024 522 8406,'-10'-9'952,"2"-7"-873,8 14 0,-2-6 199,-3 8-82,3-7 0,-8 5-169,4-4 0,2 4 169,-7 2 0,5-6-55,-6 0 0,6 0-48,-5 6 0,-1-5-154,-5-1 0,-1-6 108,1 6 1,-9-7-142,-3 1 0,-4 2 14,-2-1 0,-5-7 134,-1-5 0,-6-6-92,7 6 1,-7-8 47,6 1 1,0-3-74,7-1 0,1 4 99,3 1 1,3 10 5,4 1 1,4 3-23,-5 9 1,13 2-1,5 10 1,4 4 60,2 7 0,0 3-57,0 3 0,2-4 78,4 5 1,3 1-66,9-2 1,1 0 58,5-5 0,-3-1-49,8 1 0,-6-1 5,6 1 0,0-1-50,6 1 0,0-7-8,0 1 0,2-2-91,4 1 0,-2 5 76,7-5 1,-1 3-101,1-2 1,3-3 112,-8-3 0,-1-2-42,-5 8 23,-7-8-10,-11 3 96,-9-7 0,-12 0 16,-8 0 0,-1 6 8,-16 0 1,-1 2-60,-4-2 0,-3-5 146,-4 5 0,2 2-131,-7-2 0,-1 6 19,-5-7 0,5 7-32,0-6 0,7 7 1,-7-1 1,6-2-34,-5 1 0,7 1-14,-2 6 0,10-7 100,2 1 0,8-3-30,-3 3 110,13 4-93,3-14 119,8 5 0,2-7-204,4 0 0,2-7 4,3-5 0,5 0 17,-5-5 1,-1 7-133,2-13 0,-8 7-82,1-7 0,3-4 43,-2-2 1,0 2 74,-6-2 0,0-1 18,0-5 1,0-5 140,0-1 0,0-6-70,0 7 0,-2-3 27,-4 2 1,2 4-77,-7-3 0,7 10-31,-2 7-372,-4 4 361,0 9 1,1 4-320,3 12 0,4 6 122,2 11 1,8 2-452,3 4 1,5 4-40,1-4 782,1 4 0,7 2 0,2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88 245 8162,'2'-16'-2089,"4"5"2280,-4 3-321,6 8 120,-1 8 1,-5 2-8,4 7 0,-4 0-124,-2 1 1,0-1 143,0 1 0,0-1-15,0 1 0,0-1-20,0 1 24,0-1 10,0 1 0,0-1-2,0 1 0,0-1 0,-8 0 0,-1 1 0</inkml:trace>
  <inkml:trace contextRef="#ctx0" brushRef="#br0" timeOffset="1">18 262 8162,'0'-17'-2242,"0"0"2259,0-1 15,0 1-13,0-1 0,-2 3 1,-4 3 1,5 2 17,-5 4 44,4 5-42,2-15 9,0 14 8,0-13 15,0 13 1,0-8 55,0 4-49,0 4 1,0-8 201,0 5-230,0 3 0,0-8 140,0 4-64,0 4 94,0-6-237,0 1 19,8 5-10,-7-6-57,7 8 1392,-8 0-1230,0-8 0,0 6 311,0-6-204,0 24 1,0-10 196,0 11-278,0-3 0,0 5-64,0 5 0,0-5 53,0 4 1,2 4-161,4 3 1,-4 3 86,4 1 0,1 3-70,-1 4 0,2 2 20,-2 3 1,-2 5-34,7-5 0,-5 5 59,6 1 0,-8 1-1,2-1 0,-3-5-17,3-1 0,-4-7 19,4 2 0,-2 1-45,2-1 0,-4 0 47,4-6 0,-5 0-136,-1 0 1,6 5 43,0 1 1,0 2 28,-6-2 0,6 1 7,0 5 0,1 7 2,-1-7 1,-2 5 128,8-11 1,-8 0-79,1-6 0,3 0 18,-2-1 0,2-4-32,-2-1 1,-3-6 15,9 6 1,-6-2-9,6 2 1,-7 2-2,7-7 0,-8-1-23,2-6 0,1 7 16,-1-1 0,6 0-324,-6-5 252,0-1 0,-6 1-160,0-1 0,0-5-126,0-1-105,0-7 235,0 12 298,0-14-51,0 6-214,-8-8 557,6 0 140,-6 0-436,8-8-248,-8 6-74,6-14 164,-5 14-15,7-13 37,0 13 61,0-14-121,0 14 212,0-13 0,0 11-114,0-8 1,0 7-82,0-7-25,0 8-248,0-11 191,0 5 1,0-2-34,0 1-198,0 7 175,0-12-64,0 14 1,0-8 312,0 5 0,0 3 0,0-6 0</inkml:trace>
  <inkml:trace contextRef="#ctx0" brushRef="#br0" timeOffset="2">88 70 8221,'2'-11'-240,"4"-1"-269,-4 8 1231,6-11 14,-8 13-419,0-14-104,0 14 0,0-4-77,0 12 82,0 4 0,0 2-108,0-1 1,0 1 9,0 5 1,0 1-117,0-1 1,0 1 2,0-1 1,0 1 67,0-1 1,0 1-72,0-1 1,0 6 42,0 1 0,1 1-146,5-2 0,-4-2 73,4 9 0,2-7-90,-2 6 0,1 0 94,-1 6 1,-2 8-95,8 3 1,-8 5-48,1 1 1,3 2 86,-2 5 1,2-5-181,-2 4 0,-4 8 68,3-2 1,3 8-92,-2-8 1,6 4-55,-7 2 0,3 13 333,-2 5 0,-4 1 0,8-4 0,-1 3 0,3 7 0,-6-45 0,0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3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823 2740 7566,'-5'6'217,"1"2"-30,4-7-201,0 3-11,0 0-50,0-3 148,0 7-4,4-3 127,-3 0-162,7 3 1,-6-2 134,4 3-80,-4-4-155,6 3 126,-7 1-45,12 1 1,-10 7 27,6-5 14,-2 0 17,2 1-32,0-2 104,1 6-86,-1-3-118,0 5 65,0-5-24,0 3 0,0-3 33,1 1 0,-1 1-48,0-4 33,-4 1 0,3-4 57,-2 0 1,-1 0-53,2 0 1,-4-3 10,3 1-1,-4-1 0,6 3 2,-2 0 1,-1-3-183,1 0 181,-4 0-106,11 4 74,-7 3 20,11-3 1,-7 6-20,2-3 1,-4-4 68,-2-3 0,0 0-50,3 3 1,0 0 0,0 0-4,1 1 5,-1-1 1,0 3-7,0 0 10,0 1-30,0-4 18,1 4 1,-4-3 88,0 2 9,-4-1 13,6-2-10,-3 4 27,4-3-124,1 8 0,-1-8 32,0 2 0,-3-2-95,0-1 116,0 1-188,3-1 149,5 0-82,-4 0 103,3 0-17,-4 0 0,0 1 73,1-1 1,-4-3-71,0 0-6,-4 0 1,9 3 5,-2 1 1,3-4-34,-3 0 38,0 0 0,3 3-91,0 0 67,1 0 0,-4 1-7,0-1 92,0-4-75,0 7 194,1-6-189,-1 8 0,0-8 145,0 0-87,-4-4-13,3 6-46,-3-3 3,5 4-116,-1 5 140,0-4-83,0 7 0,0-7 44,1 2 0,-4-1-15,0-2 1,-3-3 5,3 0 0,-3 0 43,3 3 1,-3-2-39,3-1 4,-4-4-14,6 9 13</inkml:trace>
  <inkml:trace contextRef="#ctx0" brushRef="#br0" timeOffset="1">1674 3842 10431,'3'1'4,"3"11"-21,-2-8 19</inkml:trace>
  <inkml:trace contextRef="#ctx0" brushRef="#br0" timeOffset="2">1693 3864 10425,'2'1'2,"4"8"5,0-3 1,-3-1-10,3 1 34,-2-2-31</inkml:trace>
  <inkml:trace contextRef="#ctx0" brushRef="#br0" timeOffset="3">1729 3903 10476,'3'3'2,"5"5"-10</inkml:trace>
  <inkml:trace contextRef="#ctx0" brushRef="#br0" timeOffset="4">1748 3922 10476,'2'3'2,"7"6"13,-4 0-8,8-4 142,-11 3-132,10-3 104,-7 4-97,8-3 10,-3 2-78,4-3 87,-5 0-131,0 3 97,0-3 0,0 1-34,1 0 1,-4-3 13,0 4 115,0-5-62,3 6 11,0-3 140,0 4-148,5 0-66,0 0 81,0 1-122,4-1 109,-8 0-40,7 0-12,-7 0 2,4 0-7,-9 1 23,3-1-27,-3-4 21,4 3 0,-3-3-26,0 4 25,-4 1-109,7-1-56,-4 0 66,4 0 1,0-3 106,0 0 1,-3-3-65,0 3 40,1-3 0,2 5-57,0-2 150,-4-2-118,3 4 111,1-3-67,2 4 1,2-3 11,-4 1-21,0-5 0,0 3 0,0-2 2,-3-2-2,2 7 0,1-7 0,1 7 0,6-6-4,-3 4 4,-5-4-1,0 6 2,1-6-2,1 6 1,4-7 1,-5 7-2,0-2 2,0-2-2,0 4 2,1-3-138,-1 4 130,4-3 1,-3 2 99,2-2-107,-5-2 72,1 4 1,-3-6-58,4 4 38,-4-4-18,3 6-13,-3-7 19,4 8 3,1-8-4,-5 7-9,7-7 93,-6 7-87,7-3-27,1 4 0,-1-3 20,2 1 1,-2-4-30,-3 3 1,-1-3-67,0 3 95,-4-4-237,7 6 205,-1-3-104,7 4 63,0 1 72,-3-1 1,1-3-17,-4 0 0,-3-3 5,-3 3 1,0-3-10,4 3 0,-1-3 3,0 3 1,0-2 24,0 2 0,-3-3-20,1 3 5,-1-4 0,3 6-5,0-2-3,-4-2 1,7 4 39,-5-3-13,6 1 5,-4 2 8,0-3-24,0 0 201,1 3-174,-1-7-57,4 7 0,-3-6 64,-8-1-88</inkml:trace>
  <inkml:trace contextRef="#ctx0" brushRef="#br1" timeOffset="5">13471 5666 10007,'15'-1'1,"25"1"1,3 0-17,-2 0 0,-2 0 18,7 0 1,1-2-59,5-4 1,0 4 47,1-4 0,-7 4-3,1 2 1,-2 0 31,1 0 1,-3 0 3,-8 0 0,0-1 25,0-5 1,-2 4 11,-4-4 1,4 4-36,-4 2 0,4 0-5,2 0 1,0 0-12,0 0 1,-6 0 17,0 0 0,0 0-40,6 0 1,0 0 38,0 0 1,-2 0-7,-4 0 1,4 0 24,-4 0 1,4 0 2,2 0 0,-6 0-52,0 0 0,-6 0 30,6 0 1,-1 0-30,1 0 0,2-6 29,-8 0 0,6 1-67,-6 5 0,9 0 27,-3 0 0,4 0-11,2 0 0,-2 0-7,-4 0 0,7 0 11,-6 0 0,6 0 16,-6 0 1,1 0-5,-2 0 0,4 0 8,-4 0 0,-4 0-6,-4 0 0</inkml:trace>
  <inkml:trace contextRef="#ctx0" brushRef="#br0" timeOffset="6">0 0 13443,'2'7'16,"4"17"47,2-5-83,-2 4 1,-5-3 61,5-3 0,2 7-19,-2-1 0,2 0-3,-3-5 1,-3 5 43,4 0 1,-2 0-55,2-5 0,-4 1-11,4 5 0,-4-3 13,-2 8 1,5-6-13,1 6 0,0-5 17,-6 5 0,2 0-35,4 6 0,-4-2 28,4-4 1,-2 2 91,1-8 0,-3 8-103,4-2 1,2-1-1,-2 1 1,5-8-10,-5 2 0,6 3 26,-6-3 0,5 2 7,-5-2 1,6-3-6,-6 3 0,1 2-2,-1-1 0,-2 1-10,8-2 1,-8-3-12,1 3 0,-1 2 4,2-2 0,-4 1 0,4-7 1,-4 6 85,-2 1 0,6 5-73,-1-6 1,1 2 114,-6-1 1,2-5-102,4 4 1,-4 2 71,4-1 1,-2-1-56,1-5 1,-3-1-10,4 0 1,2 7-34,-2-1 0,2 0-6,-3-5 0,-1 1-106,8 4 1,-8-3 77,2 3 1,1-2-34,-1 3 1,2-5 53,-2 4 1,-2 3-7,7-3 0,-5 6 39,6-6 1,-8 8 92,1-1 0,5 1-47,2-2 0,-3 4 19,3-4 1,-6-2-41,6 2 1,-7-2-6,7 2 0,-6 2-126,6-7 0,-3 5 79,3-6 0,1 6-81,-7-6 0,8 1 92,-2-7 0,1 6-31,-1 1 1,3 5 31,-3-6 0,1 0-1,-1-5 1,4 1 4,-5 5 1,3-5-18,-2 4 1,3-3 21,-3-3 1,-3 6-8,3 1 1,-2 1 7,1-2 0,5-3-11,-4 3 0,-3 2 10,3-2 1,-2 3-16,1-3 1,5-4 2,-5 5 0,3-3-8,-2 2 1,3-3 9,-3 3 1,-3-6-27,3-5 0,-2 4 23,1-5 1,5 5-7,-4 1 1,-3 1 0,3-1 0,-6 1 125,5-1 0,-1 1-68,2-1 1,1 0 8,-7 1 1,6-6 14,-6-1 1,5 1 12,-5 5 0,6 1-30,-6-1 1,1-5-1,-1 0 0,-2-1-108,8 7 0,-6-1 96,5 1 0,-5-1-119,6 1 1,-8-11 77</inkml:trace>
  <inkml:trace contextRef="#ctx0" brushRef="#br0" timeOffset="7">1234 3445 15960,'2'3'5,"3"3"0</inkml:trace>
  <inkml:trace contextRef="#ctx0" brushRef="#br0" timeOffset="8">1252 3468 15985,'2'3'3,"-1"-1"-6</inkml:trace>
  <inkml:trace contextRef="#ctx0" brushRef="#br0" timeOffset="9">1270 3500 15946,'4'9'-12</inkml:trace>
  <inkml:trace contextRef="#ctx0" brushRef="#br0" timeOffset="10">3161 4774 10786,'3'0'19,"20"0"123,1 2-47</inkml:trace>
  <inkml:trace contextRef="#ctx0" brushRef="#br0" timeOffset="11">3235 4783 11117,'5'1'-14,"6"5"-20,1-4 70,6-2 0,-12 2-88</inkml:trace>
  <inkml:trace contextRef="#ctx0" brushRef="#br0" timeOffset="12">3290 4795 11059,'8'3'-72,"10"2"-20,-1 1 0,0-6 67,1 0 0,-1 2-34,1 4 46,-1-4 1,1 6-10,-1-8 1,-5 2 7,0 3 1,-7-3-39,7 4 51,0-4 1,5-2-7,1 0 0,-7 6-15,1 0 1,-1 0 14,7-6 0,-1 2 13,1 3 0,-1-3-15,1 4 0,-1-4 9,1-2 0,1 6-9,4 0 1,-3 0 47,3-6 0,-3 0-18,-3 0 0,6 1 3,1 5 1,-1-4-11,-6 4 1,7-4-5,-1-2 0,0 2 31,-5 4 0,1-4-29,4 3 0,-3-3 3,3-2 1,-4 6-9,-1 0 1,-1 0-2,1-6 0,-1 6-22,1 0 0,-1-1 39,1-5-38,-1 0 0,1 2 21,-1 4 1,1-4 0,-1 4 1,0-4-8,1-2 0,-1 6-1,1-1 0,5 1 3,0-6 0,3 2 2,-3 4 0,-4-4 2,5 4 1,3 2 4,2-3 0,-2 1 9,2-6 0,-6 6 21,7 0 1,-7 0 73,6-6 1,-6 6-62,6-1 1,-7 1 60,1-6 1,-2 0-83,3 0 0,-11 2-13,5 4 0,-5-4-73,5 4 0,-1-4 95,1-2 0,-1 2-136,1 3 118,-1-3 1,0 6-50,1-8 1,-1 2 20,1 4 17,-1-4 0,1 6-18,-1-8 0,1 0 29,-1 0 0,3 5-16,3 1 1,-4 0 1,5-6 0,-3 2-11,2 4 1,-3-4 10,3 4 0,2-5-23,-2-1 0,3 6 16,-3 0 1,-2 0-37,8-6 1,-5 0 55,5 0 0,-8 0 2,2 0 0,-3 6 43,-3 0 0,1-1 88,-1-5-141,1 0 1,-1 0 11,1 0 1,-1 0-25,1 0 0,-7 0 30,1 0 1,-1 6-69,7 0 1,-1 0 58,1-6 1,-1 0-83,1 0 1,-1 0 52,1 0 0,1 0-5,4 0 0,-1 2 84,7 4 1,-6-4-71,6 3 0,-5-3 1,5-2 1,-6 0 5,6 0 1,-6 0 139,6 0 1,-5 0-121,5 0 1,-2 0-8,2 0 1,-4 0-22,-7 0 0,5 6-4,0 0 0,1 0-39,-7-6 1,2 0 59,5 0 0,-5 0-32,4 0 0,-3 6 14,-3-1 0,1 1-45,-1-6 1,3 0 34,3 0 0,-4 0 7,5 0 1,1 0-47,-2 0 0,8 0-5,-2 0 1,-2 6 46,3 0 0,-7 0-10,6-6 1,-2 0 26,2 0 1,2 0-26,-7 0 0,5 6 13,-6-1 1,6 1-15,-6-6 0,1 0 38,-7 0 0,6 0-19,1 0 1,-1 0 6,-6 0 0,1 6-6,-1 0 0,1 0-6,-1-6 1,3 0 57,3 0 1,-4 0-55,5 0 0,-5 0-4,-1 0 1,-1 2 9,0 3 0,3-3-8,3 4 0,-3-4-1,3-2 1,-2 0-4,2 0 1,-1 0 16,7 0 0,-8 6-9,3 0 1,3 0 41,2-6 1,-4 0-44,-2 0 1,3 0 54,-3 0 1,2 0-27,-2 0 0,-3 0 2,3 0 0,-4 0 77,-1 0-78,-1 0 0,1 0-72,-1 0 0,1 2 62,-1 3 1,1-3-138,-1 4 0,1-4 120,-1-2 0,1 0-58,-1 0 1,1 0 40,-1 0 0,2 0 1,5 0 1,-5 0-5,4 0 1,-1 0 3,1 0 0,-2 0-31,8 0 1,-5 0 30,5 0 0,-6 0-15,6 0 1,-2 6 12,2 0 0,3 0-129,-9-6 1,6 0 110,-6 0 1,6 0-64,-5 0 0,-1 0 123,-6 0 0,3 0-76,3 0 1,-4 5 48,5 1 1,-5 0-39,-1-6 0,5 0 80,0 0 1,6 0-63,-5 0 0,5 0 60,-6 0 0,8 2-35,-2 4 1,-2-4 5,2 3 1,-1-3-12,1-2 1,4 0-2,-4 0 0,2 0 4,-2 0 0,2 0-6,-8 0 0,6 0 60,-5 0 0,5 2-54,-6 4 0,6-4 75,-6 4 1,1-4-63,-7-2 0,6 0-20,1 0 0,-1 0-22,-5 0 1,1 0-1,4 0 0,-1 0-44,7 0 1,-8 0 68,2 0 0,3 6-18,-3 0 1,8-1-1,-2-5 1,-2 0 8,2 0 0,0 0-13,6 0 1,-2 0 10,-4 0 1,4 0 10,-4 0 1,-1 2 3,1 4 1,-8-4 44,2 4 0,-3-4-52,-3-2 1,1 0 41,-1 0 1,1 0-36,-1 0 0,1 0 1,-1 0 0,0 0 8,1 0 1,5 0-122,1 0 0,5 0 67,-6 0 1,8 0 30,-2 0 0,2 0 18,-2 0 0,4 0-25,-4 0 0,-2 2 56,3 4 1,-3-4-49,2 3 0,2-3 29,-8-2 0,6 0-7,-5 0 1,5 0-16,-6 0 0,0 0-5,-5 0 1,5 0-2,0 0 0,1 0-46,-7 0 1,6 2 48,1 4 0,1-4-14,-2 4 1,2-4 8,4-2 0,-1 0 107,-5 0 0,-2 0-102,8 0 1,-1 0 53,1 0 0,2 0-47,-8 0 1,6 2 14,-6 4 1,8-5-123,-1 5 1,-3-4 115,2-2 0,-6 0-38,6 0 0,-6 0 21,7 0 1,-9 0 10,2 0 1,2 0-17,-1 0 0,1 0 6,-2 0 0,-3 0 28,3 0 0,-4 6 9,-1 0 1,5 0-55,0-6 0,6 0 34,-5 0 0,5 0-106,-6 0 0,12 0 89,-6 0 1,8 0-150,-8 0 1,6 0 123,6 0 0,-4 6-24,3-1 0,-3 1 15,-2-6 1,-6 0-8,0 0 0,-1 0-20,1 0 0,-4 0 19,-8 0 1,7 0 91,-1 0 1,0 0-79,-5 0 0,-1 0 62,1 0 1,1 0-51,4 0 0,3 0 64,3 0 0,4 0-42,-4 0 1,4 0 3,2 0 1,0 0-1,0 0 0,-1 6-9,1 0 0,0 0 1,0-6 1,-2 0 0,-4 0 0,-1 0-127,-5 0 0,-4 0 110,5 0 1,1 0-26,-2 0 1,0 0-39,-5 0 0,1 0-14,4 0 0,-1 0 47,7 0 1,0 0 3,6 0 1,-2 0-26,-4 0 1,10 0 20,-4 0 0,4 0 8,-4 0 1,-1 0-19,1 0 1,4 0 115,-4 0 0,4 5-52,-10 1 0,4 0 6,2-6 1,-2 0-146,-4 0 1,2 0 109,-8 0 1,3 0-125,-3 0 1,4 0 68,8 0 0,0 0 12,0 0 1,0 0-10,0 0 0,5 0 104,1 0 0,0 0-55,-6 0 1,0 0 6,0 0 1,0 0-28,0 0 0,-2 0 17,-4 0 0,2 0-50,-8 0 1,6 2 48,-6 4 0,3-4-49,-3 4 0,-2-4 19,8-2 1,0 0 107,6 0 0,0 0-49,0 0 1,-6 0 98,0 0 0,6 0 56,6 0 1,-6 0-91,-6 0 0,-2 0 99,2 0 1,3 0-118,-9 0 0,6 0 31,-6 0 1,0 0-6,-5 0 1,-1 0-93,1 0 1,-1 1-55,1 5 0,-5-4 104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 7174,'10'0'-521,"3"0"431,-8 0 198,0 4-139,3-3 132,-3 3-277,0 0 134,3-3-40,-7 3-184,3-4 251,-12 0-8,2 0-19,-11 0 176,2 0 0,-2-1-67,2-2 190,2 2 121,3-3-147,1 0 133,0 3-168,4-3-50,-3-1 53,7 4 716,-3-3-765,12 8 1,-2-2 84,6 5-151,-2-5 43,4 6 0,3-4-184,4 2 0,-2 1 97,-4-4 1,0 3-305,4-3 0,2 4-31,1-4 1,-1 3-157,-3-3 0,1 1-42,-1-1 1,-3-2 492,1 2 0,-5-2 0,2-1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 19 7914,'-5'-5'-477,"1"1"1187,0 4-802,3-4 226,-3 3 264,4-3-339,4 12 0,-2-5 18,4 6 49,-4-6-258,6 5 224,-7-3-263,8 0 226,-4 4-165,4-4 100,-4 4-12,3 0 184,-3 0-153,9 0-6,-4 0 23,3 1-47,-4-1 54,0 0-69,0 0 86,1 0 1,-1-2 56,0-1-27,-4-4-67,3 6 1,-3-6 30,5 4 0,-4-3 12,0 3 59,-4-4-72,6 6 0,-3-6 34,4 5-6,-4-5-2,4 6 35,-4-3-38,0 0-5,3 3 11,-3-7-89,4 7 80,0-3-27,1 5 0,-4-4 11,0 0 3,-4-4 37,6 6-32,-3-3-4,4 0 0,-3 3 18,0-2 138,-3-1-114,5 3 104,-3-3-137,0 0 20,3 3-196,-7-7 110,3 3 1,-11-8 14,-2-2-43,-2 2 0,1-7 27,1 1 1,0 2 0,0 2 1,0 0 8,0-3-3,-1 4 1,1-3 89,0 2-87,0 1 1,0-3 19,-1 2 1,1 1-6,0-1 17,0 4 0,0-6 88,0 2 18,3 2-69,-6-5-10,6 8-123,-7-7 119,8 7-163,-3-3 144,7 0-73,-8 3 19,8-7-3,-7 3 0,6-1 13,-4 0 1,3 2 0,-3-2 112,4 4-101,-6-6-3,3 3 14,0-4-25,-4 0 1,7 3 14,-4-1-5,4 5 0,-3-3-22,2 2 23,2 2-19,-3-7 11,0 7 18,3-3-13,-3 0-1,4 3 1,0-3 0,0 0 252,0 3-76,4 5-151,-3-2 29,3 6-128,-4-8 121,-8-8 9,6 6 50,-11-10-97,12 11 1,-4-5 106,2 3-76,2 2-84,-3-3 51,4 12 58,4-6-59,1 11 0,1-8 200,1 4-114,-5 0 16,6 0-118,-3 0 70,4 1 8,-4-1-6,3 0-4,-3 0-35,5-4 1,-4 3 54,0-1-87,-4-3 1,6 4-20,-7-3 65,7 0-14,-3 3 1,1-6-13,1 4 1,-4-3-7,3 4 9,-4-5 33,6 2-48,-7 0 2,7 1-35,-3 0 50,4 3 74,1-7-78,-5 7 142,3-3-141,-3 5 0,4-4 19,0 0 1,-3-3-26,1 3 1,-4-3 0,3 3-153,0-4 171,3 6-86,0-3 59,-4 5-12,3-1 1,-2-3 27,3 0 0,-3-3 30,0 3-32,-4-4-2,6 10 0,-3-5-9,4 5 1,-2-5 17,-1-1-38,-4-4 32,6 10-35,-3-6 24,4 8 60,-4-5-22,3-4 6,-7 3 9,8-7 1,-7 7-22,4-2-60,-4-1 67,2 3-88,0-7 77,1 7-82,0-3 37,3 4-1,-7 0 8,7-4 7,-2 4 17,-1-4 1,3 1-16,-2 0-2,-2-4 2,4 6 1,-6-6-107,4 4 100,-4-4-6,7 2 7,-4 1-11,0-4 44,3 7 0,-3-6-38,4 4 25,-4-4-9,3 6 26,-2-3-50,3 4-4,4-4-9,-3 4 26,3-4-34,-3 4 28,-1-4-54,0 3 41,0-3 8,4 0 1,-2 3 12,1-1 0,-5-2 1,-1 1 0,-3-3 20,3 3-33,0-4 30,4 6-22,-1-3 7,0 4 0,0-2-2,0-1 0,-3-3-7,1 3 1,-4-3-51,3 3-10,0 0 38,-1 3 18,7 1 0,-9-1-9,6 0 1,-5-3 4,3 0 1,-4-3 13,3 3 1,-3-3-14,3 3 0,-3-2 80,3 2-29,-4 0 9,6-1-41,-3 3 0,5-3 4,-1 4-12,-4 1 1,3-4 14,-2 0-20,2 0 1,2 0 10,-1 0 0,-3-3 10,0 3 23,0-4-34,3 6 0,0-5 5,1 3 0,-1-3 4,0 3 15,-4-4 0,6 3-19,-2-2 1,0-1-22,-3 4 30,0-4-8,3 6 0,3-6-1,0 5 1,1-4 15,-4 3-200,0-4 178,4 6-47,2-3 0,2 1 33,-2 0 1,-5-3-128,-3 3 97,-1-4 63,3 7-25,4-4 7,-3 0 57,4 3-69,-5-3-40,0 0 46,4 3-284,-3-3 49,4 5 57,-1-1 181,1 0 0,5-1-2,-1-2 1,-4 2-2,-2-1 0,0-2-94,0 1 65,-2 0 2,11 3 0,-5 0-69,5 0 1,-5-2 46,-4-1 32,-2 0 1,3 2 19,3-2-14,-7 2 1,7-3 18,-4 4-70,-4-3 70,9 2-29,-7-3-23,8 4 1,0-3 29,-3 0 1,-1-3-44,-2 3 0,-1-3 35,1 4 1,-2-4-7,-1 3 0,3-3 44,1 3 0,2-3-39,-3 3 1,5-3 17,-2 3 0,-1-3-12,1 4 1,1-5 54,2 1 0,0 1-46,1-1 0,0 3 4,3-3 1,-3 3-65,2-3 1,-1 3-9,-2-3 1,2 4-300,1 0 1,-1-2 110,5 1 0,0 0-772,6 3 0,-1-3 31,7 0 1008,-2 0 0,10 8 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59.4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12550 240924 42423,'0'-10'1041'0'0,"0"3"-1525"0"0,0 7 0 0 0,0 15 0 0 0,0 5 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8241,'0'10'-728,"0"-3"1284,0-7 1467,0 0-1610,0 8-696,0-6 111,0 6 1,0-6-273,0 4-377,0-4 359,0 13-740,0-5 658,0 7 544,0 1 0,8-1 0,2 1 0</inkml:trace>
  <inkml:trace contextRef="#ctx0" brushRef="#br0" timeOffset="1">53 245 8351,'0'10'-748,"0"6"796,0-7-429,0 9 280,0-1 1,0 1-462,0-1 562,0-7 0,0 5 0,0-5 0</inkml:trace>
  <inkml:trace contextRef="#ctx0" brushRef="#br0" timeOffset="2">88 490 8241,'0'10'243,"0"-3"174,0 1 147,0-6-577,0 6 1,0-6 175,0 4-687,0-4 253,0 5-155,0 1-327,0-6-239,0 14 334,0-7 658,0 9 0,0-7 0,0 1 0,0-6 0,0 5 0,0-7 0,0 12 0,0-6 0</inkml:trace>
  <inkml:trace contextRef="#ctx0" brushRef="#br0" timeOffset="3">105 752 8241,'0'10'-1801,"0"-1"2758,0-3-969,0-4 0,0 8 117,0-4-224,0-5 1,0 9 39,0-4-111,-8-4 179,6 13-183,-5-13 24,7 14-423,0-14 593,0 13 0,0-13 0,0 14 0,0-6 0</inkml:trace>
  <inkml:trace contextRef="#ctx0" brushRef="#br0" timeOffset="4">105 944 8241,'0'10'-958,"0"5"872,0-13 213,0 14-307,0-14 65,0 13-308,0-13 302,0 14 0,0-13-97,0 9 1,-2-8 217,-4 2 0,4-4 0,-5 6 0,7 1 0</inkml:trace>
  <inkml:trace contextRef="#ctx0" brushRef="#br0" timeOffset="5">105 1188 7904,'0'18'-620,"-2"-3"834,-4-3-282,4 4 1,-5-12 96,7 7 0,0-5-807,0 6 349,0-9 106,0 13 323,0-6 0,0 7 0,0 1 0</inkml:trace>
  <inkml:trace contextRef="#ctx0" brushRef="#br0" timeOffset="6">88 1433 7696,'0'17'-89,"0"1"1,0-6-113,0-1 302,0-7-238,0 12 0,0-13 131,0 9-346,0-8 0,0 6-221,0-4 573,0-5 0,0 9-111,0-4 111,0-4 0,0 8 0,0-5 0,0-3 0,0 8 0,0-4 0,0-4 129,0 13 1,0-11 44,0 8 0,0-6 147,0 5 1,0-5-12,0 6 1,0-6-143,0 5 0,0-5-243,0 6 1,0-6 140,0 5 1,0-5-717,0 6 346,0-8-244,0 11 548,0-5 0,0 7 0,0 1 0</inkml:trace>
  <inkml:trace contextRef="#ctx0" brushRef="#br0" timeOffset="7">88 1957 8241,'0'12'0,"0"-1"0,0-5-255,0 6 0,0-7 272,0 7 0,0-6-195,0 6 1,0-7 114,0 7 0,0-6-385,0 6 1,0-7 66,0 7 381,0-8 0,0 11 0,0-5 0</inkml:trace>
  <inkml:trace contextRef="#ctx0" brushRef="#br0" timeOffset="8">105 2289 8241,'-2'11'-1096,"-4"1"650,4-8 134,-5 11 0,7-11-23,0 8 335,0-8 0,0 4 0,0-8 0</inkml:trace>
  <inkml:trace contextRef="#ctx0" brushRef="#br0" timeOffset="9">105 2481 8241,'0'17'-1233,"0"1"679,0-1 554,0 1 0,0-1 0,0 1 0</inkml:trace>
  <inkml:trace contextRef="#ctx0" brushRef="#br0" timeOffset="10">105 2778 8241,'0'17'43,"0"1"56,0-1 0,0-5-493,0-1-158,0 1-10,0 6 444,0-1 1,0-7-146,0 5 1,0-11 71,0 8 69,0-1 0,0 7 122,0-1 0,0-7 0,0 6 0,0-7 0,0 9 0,0-7 78,0 1 1,0-6 59,0 5 16,0-7-139,0 12 0,0-12-86,0 7 1,0-5 105,0 6-35,0-8 0,-8 11 0,-1-5 0</inkml:trace>
  <inkml:trace contextRef="#ctx0" brushRef="#br0" timeOffset="11">105 3075 8233,'-8'9'-441,"4"1"350,-7-4 0,7-2 468,-2 7 0,-2-5-121,2 6 1,1-1-445,5 7 0,0-1 92,0 1 0,0-5-472,0 5 0,0-5 568,0 11 0,-8-5 0,-2-1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646 1 12505,'-35'37'-299,"8"-4"660,2-16-161,8 1-4,-9 7 33,7-6-250,-14 14-44,6 2 165,-16 2-203,-2 21-57,-7-11 144,7 5 5,3-9-63,-1 0-1,-2 9-100,1-5-282,9 3-353,10-30 810,15-5 0,2-15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646 1 12505,'-35'37'-299,"8"-4"660,2-16-161,8 1-4,-9 7 33,7-6-250,-14 14-44,6 2 165,-16 2-203,-2 21-57,-7-11 144,7 5 5,3-9-63,-1 0-1,-2 9-100,1-5-282,9 3-353,10-30 810,15-5 0,2-15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1118 97 12470,'-19'-37'61,"3"4"412,9 16-3,5 7-254,-37 33-42,23 1-98,-40 42 1,21-2-1,-11 11 0,-3-3-208,8-19 1,-5-1 80,5 0 0,-8 1 119,3-1 1,-5 1-262,-1-1 1,5 0-180,1 1-21,-1-1 264,11-18 0,-3 0-460,-27 22 310,23-24 1,-62 31 278,28-39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2078 0 12534,'-46'18'418,"-18"15"0,13 9-286,-19 17 0,-1 5-2,12-6 1,-5 8-7,6-2 0,-6 4-140,6 2 0,0-2-1,5-4 1,-7 3 64,-4-2 0,25-30 0,-1 1-75,-1-1 1,0 0 0,-3 2 0,1 0 35,-33 27 0,36-30 1,0 0-50,-29 36 1,29-34-1,2 1 13,-26 33 1,28-33 0,0-2 24,-28 23 1,-4 4-58,-2-9 0,2 7-90,4-13-547,4 7 180,0-9-225,14-1 741,-5-1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 1 12528,'-54'0'450,"3"0"-369,16 8 75,-7 1-9,5 17 172,-14 1-222,7 15 30,-9 3 1,-3 19-128,4 0 1,3 2 62,14-8 1,-8 1-122,-3 10 1,-14-1 79,26-27 1,-2 0-1,-4 2 1,-2-1-8,-1 2 0,-1 0 0,-2 1 0,1 1-10,4-5 0,0-1 0,2 2 0,1 0 24,-1-2 0,2 1 0,4 0 0,2 0-23,-27 29 1,3-10-45,3-14 1,-2-7-366,-4 2 55,-5 3-556,-14 1-24,5 0 47,-6-3 881,24-14 0,-14-3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1312 123 12736,'0'-54'-984,"0"11"1084,0 25 170,0 11 0,-21 36 8,-8 12-172,-8 3 1,-10 18 3,1-4 0,-9 5 12,9-11 0,-18 2-9,-6 5 0,-6-3-167,0 8 1,-1-2 77,36-30 1,0 0 0,-1 4 0,1 0-69,-35 28 0,38-31 1,0 0 18,-31 25 0,1-11-340,4-1-40,-4-7-473,-14-2 878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943 1 12578,'-68'33'403,"-7"7"0,11 7-276,-6 17 1,15-4-631,20-7 291,1 7 1,-13 8-186,0 7 1,-7-7-156,8-10 342,-5-3-403,-17 5 613,-4-6 0,-7 6 0,1-7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629 1 12806,'-62'33'769,"17"4"-1195,12 23-182,16 17 263,-8 5 112,9-34 0,-3-1 0,-30 36 57,-3-7 1,-5-16-398,11-19 573,-5-4 0,-24 13 0,-7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699 0 12696,'-54'0'-882,"3"24"1057,8 13 1,1 29-241,-5 3 1,3-5-171,3-17 0,2 1-115,-8-7 183,1 8-277,-22-5 444,4 1 0,2-10 0,11-10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612 1 12665,'-62'15'491,"1"20"1,11 35-36,3 12 0,5-5-735,7-24 0,-6-1-705,0 1 243,-7-1-243,-5 8 957,7-6 0,-5-9 0,16-12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 10 12632,'-55'-9'491,"-3"9"1,2 31-374,-8 15 0,0 11-107,11 1 0,-5 6-187,0 12 0,2 1 176,9 5 0,-3-5 0,5-7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284 784 7601,'-6'0'-443,"1"0"896,5 0-267,-5 0-222,4 0 1,-5 1 146,6 3-104,0-3 70,0 9 1,0-8 69,0 6-57,0 0 0,0 3-31,0 0 1,4 1-25,0-1 0,0 0 28,-4 1 1,0 3-53,0 0 0,4 4 50,-1-4 0,1 5-94,-4-1 0,0-1 82,0 1 1,0 0-109,0 3 0,0-3 63,0 0 1,0-1 2,0 1 0,0 2 62,0-2 1,0-2-53,0-2 1,0 2 97,0 2 0,0-1-86,0 1 0,0-4 11,0 4 0,-4-4 8,1 4 1,-1-4-68,4 4 1,0-5 18,0 1 1,0 1-6,0 0 0,0-1 20,0-4 0,0 2-3,0 2 1,0-3 60,0 4 1,0-4-61,0 0 0,0 0 31,0 3 1,-1-2-40,-3 2 0,3 1-6,-3 0 1,2-1-48,2-4 0,0 2 69,0 2 0,-1-3-49,-3 4 1,3-4 36,-3 0 0,3-1 3,1 0 0,0 1-20,0-1 1,0 2 8,0 2 0,-4-3 0,1 4 0,-1-4 1,4-1 1,0 2 10,0 2 0,0-2-9,0 2 1,0-2 84,0-2 1,0 4-81,0 0 1,0 2 42,0-2 0,0-1-33,0 5 1,0-4-15,0 4 1,0-4-3,0 4 1,0 0-6,0 3 1,-4-3-10,0 0 1,0 0-7,4 4 0,0-2-6,0-2 1,0 3 20,0-3 1,0-2-26,0 2 0,0-1 21,0 1 0,-3 1 6,-1-5 0,0 5-7,4-1 1,0 1 19,0-1 0,0 3-12,0-3 1,0 1 1,0-1 1,-1 5-49,-3-5 0,3 5 43,-3-5 0,3-2-7,1 2 1,0-1 1,0 1 1,0-2 10,0-2 0,-4-2-9,0 2 0,0-2 1,4-2 0,0 2 23,0 2 1,-1-2 4,-3 2 0,3 1 17,-3-1 1,3 2-34,1-2 0,0-1-6,0 5 1,0-4 8,0 4 0,0-4-35,0 4 0,0-2 33,0 2 0,0 1 2,0-4 1,0 3 28,0-4 1,0 5 1,0-1 0,0-2 89,0 2 0,0-3-107,0 2 0,0-4 28,0 1 1,0 2-13,0-2 1,0 0-75,0-4 1,0 1 36,0-1 1,0 1-16,0-1 1,0 0 10,0 1 0,0-1-11,0 0 0,-4 4 23,0 1 0,1 0-12,3-1 1,0-1 51,0 5 1,0-4-44,0 4 0,0-5 19,0 1 1,0 1-21,0 0 0,0 2-3,0-2 0,0-1-21,0-4 1,0 4 31,0 0 1,0 1-2,0-5 1,0 4-11,0 0 1,0 2 12,0-2 1,0 1-13,0 3 0,0-1-38,0-3 1,0-1 32,0 5 0,0-4-2,0 4 0,0-4 22,0 4 1,0-4 1,0 4 1,0-2-23,0 2 0,-4 2 2,0-6 0,0 5-5,4-1 1,0-2 9,0 2 0,0-3-12,0 2 1,0-4 12,0 1 0,-3 2-2,-1-2 1,0 0-5,4-3 0,0-1-1,0 0 0,-1 4 1,-3 0 1,3 1 1,-3-5 1,3 0 8,1 1 0,0-1-7,0 0 0,0 5-16,0-1 1,0 0 8,0-4 1,0 1-3,0-1 0,0 4-5,0 0 1,-2 0-2,-1-3 1,1 3-19,-2 0 0,3 1 22,1-1 1,0-2 8,0 2 0,0-1-10,0 1 1,0-2 43,0 2 0,0-2-41,0-2 0,0 4 33,0 0 1,0 0-28,0-3 0,0 0 3,0 3 1,0-2-50,0 2 1,0 2 46,0-2 0,0 0-22,0-4 1,0 4 13,0 1 1,-4 0-3,1-1 0,-1-2-5,4 2 0,0 2 31,0 2 1,0 2-8,0-2 1,0 2 4,0-2 0,0 2-9,0 2 1,0-4 3,0 0 0,0 0-61,0 4 0,0-2 52,0-2 0,1 1-25,3-5 0,-3 4 19,3-4 0,-3 4-20,-1-4 0,0 0 8,0-3 0,0 3-7,0 0 1,0 4 18,0-4 0,0 2-1,0-2 0,0-1 17,0 5 0,0-2-20,0 2 0,-1 3 17,-3-4 0,3 0-14,-3 1 1,3-1-11,1 1 1,0 1-29,0-5 1,0 1-7,0-1 1,-1-2-14,-3 2 0,3-2 40,-3-2 0,3 4 31,1 0 1,-4 2-36,0-2 1,0-2 98,4 2 1,0 1-91,0-1 1,-4 5 40,1-1 0,-1-1-21,4 1 1,0-1 5,0 1 1,0 2 12,0-2 1,0-1-7,0 1 1,0-4 42,0 4 0,0-2-51,0 2 1,0-1 68,0-3 0,0-2-70,0 2 0,0 1-2,0-1 0,0 2-6,0-2 1,0-3-5,0 4 1,0 0-2,0-1 0,0 4 17,0-4 0,0 0-41,0-3 1,0 3 28,0 0 0,0 4 0,0-4 0,1 4 11,3-4 0,-3 5 5,3-1 0,-3 1-18,-1-1 0,0 1 7,0-4 1,0 4-7,0-1 1,0 1 6,0-1 1,0 1-7,0-5 1,0 4 4,0-4 0,0 4 22,0-4 1,0 0-30,0-3 0,0 3 1,0 0 0,0 4 0,0-4 1,0 0-1,0-3 0,0 4-5,0 3 0,0-3 9,0-1 1,0 2-8,0-2 1,4 5 3,0-1 0,0-3-7,-4 0 0,0-2 5,0 1 1,0-3 0,0 3 0,0 2-27,0-2 0,0 0 26,0-4 0,0 1-43,0-1 0,0 0-6,0 1 1,0-1 42,0 1 0,0 3-11,0 0 0,0 0 18,0-4 0,0 1-21,0-1 0,0 0-31,0 1 0,0 0 39,0 3 0,0-2 0,0 2 1,0-2 39,0-2 1,0 4 4,0 0 1,0 1 28,0-5 1,1 4-64,3 0 0,-3 2 13,3-2 0,-3-3 3,-1 4 0,0-4-39,0 0 1,0-1 25,0 0 0,0 1-5,0-1 0,0 0 79,0 1-41,0-1 1,0 0 44,0 1 1,4-1-67,-1 0 1,1 1-2,-4-1 0,0 0 13,0 1 0,0-1-15,0 1-11,0-1 1,0 0-7,0 1 1,0-1-5,0 0 1,0-3 16,0-1 0,0-3 105,0 4-105,0-1 0,0 5-11,0-1 0,0-3 13,0-1 1,0 1 12,0 3-58,0 0 0,0-3-94,0 0 0,0-5-352,0 5 248,0 0-199,0 3 0,1-4-164,3 1 598,-2-5 0,3 2 0,-5-5 0</inkml:trace>
  <inkml:trace contextRef="#ctx0" brushRef="#br0" timeOffset="1">34 1124 8229,'-5'11'-1244,"3"0"1781,-6-4-70,6 3-64,-3-8 686,5 3-936,5-16 1,-3 4 2,6-8 0,-1-3 14,5-1 1,-1-6-49,0-2 1,1-4 135,-1 1 1,4-3-76,0-1 1,6-5-12,-2-3 0,6-2 18,1-2 1,1-3 8,-5 0 0,0 0 34,-3 3 1,-3 1 11,-4 0 1,-1 6-6,0 4 0,-4 3-302,-4 5 0,2-1-572,-1 2 1,1 6 452,-1-3 1,-3 3 54,3-3 1,-1 0 130,0 1 1,-1 0-100,1 3 1,-1-1 30,-2 5 0,4 0-77,-1 4 92,1-1 1,-4 5-62,0-1 56,0 6 1,0-5-18,0 3 19,0 3 85,0-4 1,0 14-24,0 2 1,0-1 1,0-2 1,0 1 35,0 6 1,0-2-48,0 2 0,0-1-31,0 1 1,0-1 32,0 4 1,0-4-6,0 2 1,0 0 1,0-1 0,0 1 29,0 0 1,0-4 20,0 3 0,4-2 109,0-2 0,-1 1-12,-3-1 0,2 0-65,1 1 1,-1-1-25,2 0 1,-2 1 6,2-1 1,-3 0-135,3 1 1,-2-1 132,2 1 0,-3 3-141,3 0 1,-3 1 16,-1-1 1,4-1-96,0 5 1,0 0 172,-4 4 0,0-4-44,0 0 0,1 0 165,3 3 1,-3 0-94,3-3 0,-3 1 12,-1-5 0,4 5-36,0-1 1,0-3 42,-4 0 0,3 0-26,1-1 0,0 0 34,-4-3-61,5-1 1,-4 0-10,3 1 1,1-5 52,-1 1 1,1-2-34,-1 2 0,-3 2-53,3-3 1,-2 2 54,2-1 0,-3 2-59,3-3 0,-3 4 26,-1 0 1,0-4-4,0 1 1,0-4-208,0 3 208,0-4-245,0 2 220,0-15 1,-3 6 74,-1-7-90,0 2 1,3-2 2,-3-1 0,3 5 16,-3-1 0,3 4-9,1-3-64,-5-1 1,3-3 73,-1-1 0,-3 1-53,3 0 1,-2-1 30,1 1 1,1-2-36,-4-2 1,3-2 72,-4-6 1,5-4 5,-5 1 1,2-6-8,-2 2 1,-1-1 1,6 0 1,-5 0 70,4 4 0,-3 5-95,3 3-8,0 5 25,-1-3-121,4 11 1,-6 1 75,4 5 1,1-1-4,-1-3 62,1 3 0,1-4 1,-3 5 111,3-5-139,-4-2 1,5 0 189,0-1 0,0 4-17,0-3 2,0 4 0,0-3-61,0 2-8,0 3 16,0-9-48,0 3 0,-4-4 29,0 0 0,1-1-32,3 1 0,0 0 122,0-1 1,0 4-113,0-4 0,0 7 103,0-6 1,0 2-67,0-2 0,0 3-67,0 0 20,0 1 0,0-1-149,0 1 100,0 4 34,0-2 31,0 15 0,0-1-40,0 10 1,0-4 6,0 4 1,0-1 18,0 1 0,0 3 6,0 1 0,1 0-79,3 3 1,-3 2 57,3-1 1,1 4-59,-1-1 0,-1 3 45,-3 1 1,4 0-134,0 0 0,0-3 126,-4-1 0,0-4-6,0 5 1,0-10 1,0 2 1,4-8 1,-1 0 0,1-6-254,-4-2 231,0-4-261,0 2 212,0-15 1,0 1-116,0-10 0,0 0 86,0-3 0,0-6-106,0-2 1,0-3 109,0-1 0,0-4-14,0 0 1,0-4 86,0 5 0,-4-5-72,1 4 1,-3-4 96,3 5 0,1-5-83,-1 4 0,-2 0 86,1 4 1,-4 4-37,4 0 0,1 8 8,3-1 1,-2 6 27,-1 2 215,1 0-129,-3 13 227,5-3-182,0 15 0,0-6-42,0 7 107,0-2 1,0 3-48,0-1 0,0-3-42,0-1 1,0-3 4,0 3 0,0-3 11,0 4 0,0-4 76,0 3-107,0 1 0,0 3-151,0 0 0,0 1 94,0-1 0,0 4-185,0 0 1,-1 6 52,-3-2 1,2 3-139,-6 5 1,1-1 50,-5 8 1,1-1-8,0 9 0,-6 1-72,-2 6 1,-1-1 95,1 5 1,-6-5-25,2 1 1,-2-6 45,2-2 1,1-5 133,-1-2 0,4-5-119,0-6 0,5-1-57,-1 1 0,7-5-3,5-3 1,1-3-474,2 0 255,0-6 0,2-1-104,1-5 504,4 0 0,9-10 0,2-3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1118 97 12470,'-19'-37'61,"3"4"412,9 16-3,5 7-254,-37 33-42,23 1-98,-40 42 1,21-2-1,-11 11 0,-3-3-208,8-19 1,-5-1 80,5 0 0,-8 1 119,3-1 1,-5 1-262,-1-1 1,5 0-180,1 1-21,-1-1 264,11-18 0,-3 0-460,-27 22 310,23-24 1,-62 31 278,28-39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45 568 8405,'-11'10'-223,"0"-2"45,4 2 0,-1-7 650,4 4 358,0-4 91,4 2-907,5-5 0,-2 0 1,4 0-30,1 0 0,3 0 128,0 0 0,1 0-33,-1 0 1,-2-4-34,2 0 0,-2-3 58,6 3 1,2-4-136,-2 4 0,1-3 139,-1 3 1,3-5-271,5 2 0,-1-2 54,1 1 1,-1-2-94,-3 3 0,5-3 99,-6-2 1,6 1-112,-5-1 1,3 1 106,0 0 1,0 3-12,-3 1 1,-1 3 31,-3-4 1,-3 6 17,3-2 1,-2-1 11,-2 1 0,-3 0 44,0 4 1,-5 0 3,5 0 7,-6 0 0,5 0 219,-4 0 15,-1 0-135,8 0 225,-9 0 464,4 0-760,-15 0 3,8 0-11,-14 5 29,15-3 1,-5 3 53,2-5-99,3 0 262,-4 0-270,15 0-50,-8 0 61,8-5-452,-5 3-23,-3-3-327,3 5 293,0 0-37,-4 0 538,4 0 0,-5 0 0</inkml:trace>
  <inkml:trace contextRef="#ctx0" brushRef="#br0" timeOffset="1">136 80 8374,'0'-7'-816,"0"-1"1,0 4 407,0-3 1,-1 3 843,-3-4 1,3 4-12,-3-3 0,2 4-75,-2 0 1,1 0 218,-4-1-31,-1 3-94,-3-4 7,0 0-45,-1 4-210,6-4-287,1 5 330,5 0-128,0 5 0,1 0 8,3 2 1,-3 0 2,3-4 0,2 0 14,2 4 0,-2-3 24,2 4 1,-1-1-4,5 5 0,-1-5-157,0 1 0,4-1 149,1 5 1,-1-1-210,-4 1 1,4-1 55,0 0 1,4-1 50,-4-2 1,6 5-8,-3-6 0,3 6-9,-2-6 1,2 3-40,-2 2 1,2-1-4,2 0 0,0 1-55,0-1 0,1 0 101,2 1 1,-2-1-108,2 1 0,-7-1 33,-3 0 10,1 1 0,-4-1 15,2 0 3,-7-4 8,-3 3-7,0-9 7,-4 4-3519,4-5 3522,-10 5 0,-1-4 0,-6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2078 0 12534,'-46'18'418,"-18"15"0,13 9-286,-19 17 0,-1 5-2,12-6 1,-5 8-7,6-2 0,-6 4-140,6 2 0,0-2-1,5-4 1,-7 3 64,-4-2 0,25-30 0,-1 1-75,-1-1 1,0 0 0,-3 2 0,1 0 35,-33 27 0,36-30 1,0 0-50,-29 36 1,29-34-1,2 1 13,-26 33 1,28-33 0,0-2 24,-28 23 1,-4 4-58,-2-9 0,2 7-90,4-13-547,4 7 180,0-9-225,14-1 741,-5-1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 1 12528,'-54'0'450,"3"0"-369,16 8 75,-7 1-9,5 17 172,-14 1-222,7 15 30,-9 3 1,-3 19-128,4 0 1,3 2 62,14-8 1,-8 1-122,-3 10 1,-14-1 79,26-27 1,-2 0-1,-4 2 1,-2-1-8,-1 2 0,-1 0 0,-2 1 0,1 1-10,4-5 0,0-1 0,2 2 0,1 0 24,-1-2 0,2 1 0,4 0 0,2 0-23,-27 29 1,3-10-45,3-14 1,-2-7-366,-4 2 55,-5 3-556,-14 1-24,5 0 47,-6-3 881,24-14 0,-14-3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1312 123 12736,'0'-54'-984,"0"11"1084,0 25 170,0 11 0,-21 36 8,-8 12-172,-8 3 1,-10 18 3,1-4 0,-9 5 12,9-11 0,-18 2-9,-6 5 0,-6-3-167,0 8 1,-1-2 77,36-30 1,0 0 0,-1 4 0,1 0-69,-35 28 0,38-31 1,0 0 18,-31 25 0,1-11-340,4-1-40,-4-7-473,-14-2 878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943 1 12578,'-68'33'403,"-7"7"0,11 7-276,-6 17 1,15-4-631,20-7 291,1 7 1,-13 8-186,0 7 1,-7-7-156,8-10 342,-5-3-403,-17 5 613,-4-6 0,-7 6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629 1 12806,'-62'33'769,"17"4"-1195,12 23-182,16 17 263,-8 5 112,9-34 0,-3-1 0,-30 36 57,-3-7 1,-5-16-398,11-19 573,-5-4 0,-24 13 0,-7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C4B6E-97D4-384E-8346-04988064FF86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EFFCD-2707-464E-8668-7D1BDDA9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I start, let me just say that: 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It’s an honor to be here; I appreciate this opportunity 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excited to share my research with y’all. </a:t>
            </a:r>
            <a:endParaRPr lang="en-US" b="0" dirty="0">
              <a:effectLst/>
            </a:endParaRP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any clarification questions, please interrupt me; otherwise, let’s delay open-ended questions till after the talk.</a:t>
            </a:r>
            <a:endParaRPr lang="en-US" b="0" dirty="0">
              <a:effectLst/>
            </a:endParaRP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# Alternative titles: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Inching toward generality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Quest toward generality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examples that shows how language models can fail in a variety of setups and generate things that may be problematic.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0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0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65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93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2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9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86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something extra to this if you like</a:t>
            </a:r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9BB32B64-0052-3F53-FA2E-F0B428E1424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8986" y="579194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1718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805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25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87" y="1825625"/>
            <a:ext cx="1072421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97578C-3AF1-214B-8745-EB0DF0639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716" r:id="rId5"/>
    <p:sldLayoutId id="2147483720" r:id="rId6"/>
    <p:sldLayoutId id="2147483694" r:id="rId7"/>
    <p:sldLayoutId id="2147483706" r:id="rId8"/>
    <p:sldLayoutId id="2147483710" r:id="rId9"/>
    <p:sldLayoutId id="2147483728" r:id="rId10"/>
    <p:sldLayoutId id="2147483730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09.png"/><Relationship Id="rId42" Type="http://schemas.openxmlformats.org/officeDocument/2006/relationships/image" Target="../media/image113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customXml" Target="../ink/ink5.xml"/><Relationship Id="rId24" Type="http://schemas.openxmlformats.org/officeDocument/2006/relationships/image" Target="../media/image104.png"/><Relationship Id="rId32" Type="http://schemas.openxmlformats.org/officeDocument/2006/relationships/image" Target="../media/image108.png"/><Relationship Id="rId37" Type="http://schemas.openxmlformats.org/officeDocument/2006/relationships/customXml" Target="../ink/ink18.xml"/><Relationship Id="rId40" Type="http://schemas.openxmlformats.org/officeDocument/2006/relationships/image" Target="../media/image11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06.png"/><Relationship Id="rId36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94.png"/><Relationship Id="rId9" Type="http://schemas.openxmlformats.org/officeDocument/2006/relationships/customXml" Target="../ink/ink4.xml"/><Relationship Id="rId14" Type="http://schemas.openxmlformats.org/officeDocument/2006/relationships/image" Target="../media/image99.png"/><Relationship Id="rId22" Type="http://schemas.openxmlformats.org/officeDocument/2006/relationships/image" Target="../media/image103.png"/><Relationship Id="rId27" Type="http://schemas.openxmlformats.org/officeDocument/2006/relationships/customXml" Target="../ink/ink13.xml"/><Relationship Id="rId30" Type="http://schemas.openxmlformats.org/officeDocument/2006/relationships/image" Target="../media/image107.png"/><Relationship Id="rId35" Type="http://schemas.openxmlformats.org/officeDocument/2006/relationships/customXml" Target="../ink/ink17.xml"/><Relationship Id="rId8" Type="http://schemas.openxmlformats.org/officeDocument/2006/relationships/image" Target="../media/image96.png"/><Relationship Id="rId12" Type="http://schemas.openxmlformats.org/officeDocument/2006/relationships/image" Target="../media/image9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40.png"/><Relationship Id="rId21" Type="http://schemas.openxmlformats.org/officeDocument/2006/relationships/image" Target="../media/image31.png"/><Relationship Id="rId34" Type="http://schemas.openxmlformats.org/officeDocument/2006/relationships/customXml" Target="../ink/ink37.xml"/><Relationship Id="rId7" Type="http://schemas.openxmlformats.org/officeDocument/2006/relationships/image" Target="../media/image24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35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3.xml"/><Relationship Id="rId11" Type="http://schemas.openxmlformats.org/officeDocument/2006/relationships/image" Target="../media/image26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39.png"/><Relationship Id="rId40" Type="http://schemas.openxmlformats.org/officeDocument/2006/relationships/customXml" Target="../ink/ink40.xml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30.png"/><Relationship Id="rId31" Type="http://schemas.openxmlformats.org/officeDocument/2006/relationships/image" Target="../media/image36.png"/><Relationship Id="rId4" Type="http://schemas.openxmlformats.org/officeDocument/2006/relationships/customXml" Target="../ink/ink22.xml"/><Relationship Id="rId9" Type="http://schemas.openxmlformats.org/officeDocument/2006/relationships/image" Target="../media/image25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4.png"/><Relationship Id="rId30" Type="http://schemas.openxmlformats.org/officeDocument/2006/relationships/customXml" Target="../ink/ink35.xml"/><Relationship Id="rId35" Type="http://schemas.openxmlformats.org/officeDocument/2006/relationships/image" Target="../media/image38.png"/><Relationship Id="rId8" Type="http://schemas.openxmlformats.org/officeDocument/2006/relationships/customXml" Target="../ink/ink24.xml"/><Relationship Id="rId3" Type="http://schemas.openxmlformats.org/officeDocument/2006/relationships/image" Target="../media/image22.png"/><Relationship Id="rId12" Type="http://schemas.openxmlformats.org/officeDocument/2006/relationships/customXml" Target="../ink/ink26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005.1416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" y="2044117"/>
            <a:ext cx="11088914" cy="1909762"/>
          </a:xfrm>
        </p:spPr>
        <p:txBody>
          <a:bodyPr anchor="ctr"/>
          <a:lstStyle/>
          <a:p>
            <a:pPr algn="ctr"/>
            <a:r>
              <a:rPr lang="en-US" sz="6600" dirty="0"/>
              <a:t>Where are Self-Supervised Models Headed?</a:t>
            </a:r>
            <a:endParaRPr lang="en-US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Daniel </a:t>
            </a:r>
            <a:r>
              <a:rPr lang="en-US" dirty="0" err="1"/>
              <a:t>Khashabi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185D-29B6-AC85-BA01-275566D0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38083-06A5-FF02-B92C-EB72CA54D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28578A68-1EA7-08F0-61E3-67344DDE5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0"/>
          <a:stretch/>
        </p:blipFill>
        <p:spPr bwMode="auto">
          <a:xfrm>
            <a:off x="2748211" y="54735"/>
            <a:ext cx="6695578" cy="674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307E-EEF1-5273-5408-9EC8D13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544DA-01C9-64B8-7320-67077E479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B428443C-5AC5-EA38-D5A5-013327E51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84" y="650254"/>
            <a:ext cx="8470431" cy="604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78BAA-9C11-02B8-4135-BC28C65B3828}"/>
              </a:ext>
            </a:extLst>
          </p:cNvPr>
          <p:cNvSpPr txBox="1"/>
          <p:nvPr/>
        </p:nvSpPr>
        <p:spPr>
          <a:xfrm>
            <a:off x="2014085" y="82762"/>
            <a:ext cx="9229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"Write George Washington's farewell address as if it was delivered by a pirate"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0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06D3-D7BA-B513-068E-E3B4B9AC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4892-8FD1-D85F-F722-0793C6B8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ABFD499-2704-ECEC-CE31-BF1AC4876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" r="8187"/>
          <a:stretch/>
        </p:blipFill>
        <p:spPr bwMode="auto">
          <a:xfrm>
            <a:off x="348142" y="353146"/>
            <a:ext cx="5724452" cy="61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DFD67767-00DD-D06E-B5E7-17D5774F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" r="3099"/>
          <a:stretch/>
        </p:blipFill>
        <p:spPr bwMode="auto">
          <a:xfrm>
            <a:off x="6184211" y="768350"/>
            <a:ext cx="5724452" cy="544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150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246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3E2E-1BD6-1504-EF17-43273E0F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645" y="3159908"/>
            <a:ext cx="11088709" cy="15001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Is scale the/a right “hill to climb”? </a:t>
            </a:r>
          </a:p>
          <a:p>
            <a:pPr lvl="1"/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Even if it is a right “hill” is it feasible/practical to climb this hill? (there might be other “hills” too). </a:t>
            </a:r>
          </a:p>
        </p:txBody>
      </p:sp>
    </p:spTree>
    <p:extLst>
      <p:ext uri="{BB962C8B-B14F-4D97-AF65-F5344CB8AC3E}">
        <p14:creationId xmlns:p14="http://schemas.microsoft.com/office/powerpoint/2010/main" val="378607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F5C470-73AF-A9DD-610F-A64CC0143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210" y="208860"/>
            <a:ext cx="5371589" cy="66287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42346-4A83-D674-F343-8EAF02EDC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8EC025-C738-D06A-47E6-1151BF702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95" y="71643"/>
            <a:ext cx="6090412" cy="32380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CDE58B-7945-F122-2840-DA043EBC872E}"/>
              </a:ext>
            </a:extLst>
          </p:cNvPr>
          <p:cNvSpPr txBox="1"/>
          <p:nvPr/>
        </p:nvSpPr>
        <p:spPr>
          <a:xfrm>
            <a:off x="6438900" y="4498208"/>
            <a:ext cx="4412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61712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“Scale”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Data? Compute? Information?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08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for “scale is </a:t>
            </a:r>
            <a:r>
              <a:rPr lang="en-US" b="1" dirty="0"/>
              <a:t>not </a:t>
            </a:r>
            <a:r>
              <a:rPr lang="en-US" dirty="0"/>
              <a:t>all you need”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9755" cy="4351338"/>
          </a:xfrm>
        </p:spPr>
        <p:txBody>
          <a:bodyPr/>
          <a:lstStyle/>
          <a:p>
            <a:r>
              <a:rPr lang="en-US" dirty="0"/>
              <a:t>Hoffmann et al: To be compute-optimal, model size and training data must be scaled equally. </a:t>
            </a:r>
          </a:p>
          <a:p>
            <a:endParaRPr lang="en-US" dirty="0"/>
          </a:p>
          <a:p>
            <a:r>
              <a:rPr lang="en-US" dirty="0"/>
              <a:t>It shows that most LLMs are severely starved of data and under-trained. </a:t>
            </a:r>
          </a:p>
          <a:p>
            <a:pPr lvl="1"/>
            <a:r>
              <a:rPr lang="en-US" dirty="0"/>
              <a:t>Given the new scaling law, even if you pump a quadrillion parameters into a model, the gains will not compensate for 4x more training tokens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There is simply not enough [language] data.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57C21-5303-E44E-E652-438B69889120}"/>
              </a:ext>
            </a:extLst>
          </p:cNvPr>
          <p:cNvSpPr txBox="1"/>
          <p:nvPr/>
        </p:nvSpPr>
        <p:spPr>
          <a:xfrm>
            <a:off x="1350673" y="6372604"/>
            <a:ext cx="9825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Compute-Optimal Large Language Models. Hoffmann et al,2022  </a:t>
            </a:r>
          </a:p>
        </p:txBody>
      </p:sp>
    </p:spTree>
    <p:extLst>
      <p:ext uri="{BB962C8B-B14F-4D97-AF65-F5344CB8AC3E}">
        <p14:creationId xmlns:p14="http://schemas.microsoft.com/office/powerpoint/2010/main" val="239944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Argument for Not Enough Data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growing exponentially (?)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2" descr="Infographic: How Many Websites Are There? | Statista">
            <a:extLst>
              <a:ext uri="{FF2B5EF4-FFF2-40B4-BE49-F238E27FC236}">
                <a16:creationId xmlns:a16="http://schemas.microsoft.com/office/drawing/2014/main" id="{66BFF6C0-1DF5-46A9-AA14-D9D8B1B13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0"/>
          <a:stretch/>
        </p:blipFill>
        <p:spPr bwMode="auto">
          <a:xfrm>
            <a:off x="6783351" y="1895881"/>
            <a:ext cx="5122572" cy="45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20B8E2A-6AFA-9311-6B54-8A2EACFA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5787"/>
            <a:ext cx="5636297" cy="3351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5F53D-43AB-BA96-30EE-2616AA26E8C4}"/>
              </a:ext>
            </a:extLst>
          </p:cNvPr>
          <p:cNvSpPr txBox="1"/>
          <p:nvPr/>
        </p:nvSpPr>
        <p:spPr>
          <a:xfrm>
            <a:off x="2928764" y="6127234"/>
            <a:ext cx="2987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Wikipedia size</a:t>
            </a:r>
          </a:p>
        </p:txBody>
      </p:sp>
    </p:spTree>
    <p:extLst>
      <p:ext uri="{BB962C8B-B14F-4D97-AF65-F5344CB8AC3E}">
        <p14:creationId xmlns:p14="http://schemas.microsoft.com/office/powerpoint/2010/main" val="2070050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Counter Argument for Not Enough Data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harness data from other modalities. </a:t>
            </a:r>
          </a:p>
          <a:p>
            <a:endParaRPr lang="en-US" dirty="0"/>
          </a:p>
          <a:p>
            <a:pPr lvl="1"/>
            <a:r>
              <a:rPr lang="en-US" dirty="0"/>
              <a:t>If you want more text, build a solid speech data that converts speech to text.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144999B-0EFF-7CF3-07C8-86B85DCB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33" y="3313091"/>
            <a:ext cx="7038304" cy="1096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2498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Counter Argument for Not Enough Data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9423" cy="4351338"/>
          </a:xfrm>
        </p:spPr>
        <p:txBody>
          <a:bodyPr/>
          <a:lstStyle/>
          <a:p>
            <a:r>
              <a:rPr lang="en-US" dirty="0"/>
              <a:t>You can use data more effectively.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Sorscher</a:t>
            </a:r>
            <a:r>
              <a:rPr lang="en-US" dirty="0"/>
              <a:t> et al. lays out recipes to achieve *exponential* scaling instead through statistical mechanics theory. </a:t>
            </a:r>
          </a:p>
          <a:p>
            <a:endParaRPr lang="en-US" dirty="0"/>
          </a:p>
          <a:p>
            <a:r>
              <a:rPr lang="en-US" dirty="0"/>
              <a:t>Carefully curating a small subset goes a long way!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C5848-19BA-685E-5CD2-30073B393B94}"/>
              </a:ext>
            </a:extLst>
          </p:cNvPr>
          <p:cNvSpPr txBox="1"/>
          <p:nvPr/>
        </p:nvSpPr>
        <p:spPr>
          <a:xfrm>
            <a:off x="1140484" y="631190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Beyond neural scaling laws: beating power law scaling via data pruning. </a:t>
            </a:r>
            <a:r>
              <a:rPr lang="en-US" dirty="0" err="1"/>
              <a:t>Sorscher</a:t>
            </a:r>
            <a:r>
              <a:rPr lang="en-US" dirty="0"/>
              <a:t> et al, 2022  </a:t>
            </a: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EFED86FE-0C51-124C-49E9-A33703A6F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76" y="2180915"/>
            <a:ext cx="4442908" cy="34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63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7628-3E47-10E4-2E3D-BEE7750F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Self-Supervised</a:t>
            </a:r>
            <a:r>
              <a:rPr lang="en-US" b="1" dirty="0"/>
              <a:t> </a:t>
            </a:r>
            <a:r>
              <a:rPr lang="en-US" dirty="0"/>
              <a:t>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79AF1-ABA7-F0DE-DB1D-FCF62CBEA07D}"/>
              </a:ext>
            </a:extLst>
          </p:cNvPr>
          <p:cNvSpPr txBox="1"/>
          <p:nvPr/>
        </p:nvSpPr>
        <p:spPr>
          <a:xfrm>
            <a:off x="2106327" y="4206654"/>
            <a:ext cx="10067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67" i="1" dirty="0"/>
              <a:t>are </a:t>
            </a:r>
            <a:r>
              <a:rPr lang="en-US" sz="4267" b="1" i="1" dirty="0">
                <a:solidFill>
                  <a:srgbClr val="C00000"/>
                </a:solidFill>
              </a:rPr>
              <a:t>predictive models </a:t>
            </a:r>
            <a:r>
              <a:rPr lang="en-US" sz="4267" i="1" dirty="0"/>
              <a:t>of the world!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EB811-B1FE-9FD3-FD3B-C1ECBA29E9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118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for “scale is </a:t>
            </a:r>
            <a:r>
              <a:rPr lang="en-US" b="1" dirty="0"/>
              <a:t>not </a:t>
            </a:r>
            <a:r>
              <a:rPr lang="en-US" dirty="0"/>
              <a:t>all you need”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9755" cy="4351338"/>
          </a:xfrm>
        </p:spPr>
        <p:txBody>
          <a:bodyPr/>
          <a:lstStyle/>
          <a:p>
            <a:r>
              <a:rPr lang="en-US" dirty="0"/>
              <a:t>Argument: There is simply not enough compute available.</a:t>
            </a:r>
          </a:p>
          <a:p>
            <a:endParaRPr lang="en-US" dirty="0"/>
          </a:p>
          <a:p>
            <a:r>
              <a:rPr lang="en-US" dirty="0"/>
              <a:t>Argument: Scaling is quite costly. </a:t>
            </a:r>
          </a:p>
          <a:p>
            <a:r>
              <a:rPr lang="en-US" dirty="0"/>
              <a:t>Counter-argument: large models might be net-negative.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5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6304-6C87-818C-8A00-173DE0A0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30B41-B3A3-C547-0A99-03C08377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5000" dirty="0"/>
              <a:t>If “Scale” is All  You Need”, is “good prediction” all needed for “general intelligence”? </a:t>
            </a:r>
          </a:p>
          <a:p>
            <a:pPr marL="0" indent="0">
              <a:buNone/>
            </a:pPr>
            <a:endParaRPr lang="en-US" sz="5000" dirty="0"/>
          </a:p>
          <a:p>
            <a:pPr marL="0" indent="0">
              <a:buNone/>
            </a:pPr>
            <a:r>
              <a:rPr lang="en-US" sz="3200" dirty="0"/>
              <a:t>* self-supervised models == predictive models of the world.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6549A-D97D-21CF-A98D-1A0C2D5C6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83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for “scale is </a:t>
            </a:r>
            <a:r>
              <a:rPr lang="en-US" b="1" dirty="0"/>
              <a:t>not </a:t>
            </a:r>
            <a:r>
              <a:rPr lang="en-US" dirty="0"/>
              <a:t>all you need”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21488-F358-ED1A-7B80-0193E6AB18B4}"/>
              </a:ext>
            </a:extLst>
          </p:cNvPr>
          <p:cNvGrpSpPr/>
          <p:nvPr/>
        </p:nvGrpSpPr>
        <p:grpSpPr>
          <a:xfrm>
            <a:off x="3090703" y="3790004"/>
            <a:ext cx="811440" cy="254376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379192-458D-B97F-B780-C7E3D1A805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61103" y="5167724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59" name="Ink 59">
                  <a:extLst>
                    <a:ext uri="{FF2B5EF4-FFF2-40B4-BE49-F238E27FC236}">
                      <a16:creationId xmlns:a16="http://schemas.microsoft.com/office/drawing/2014/main" id="{1394F286-DB0D-4E64-E857-8AE84DE6D6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8503" y="5110844"/>
                  <a:ext cx="68760" cy="12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42C317-B959-04B7-EB65-E6969AA339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64823" y="5980244"/>
                  <a:ext cx="340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ABCA96-752B-755C-5485-182E506E8A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07455" y="5719244"/>
                  <a:ext cx="510576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EBC81A-E09F-D38A-1A77-8C3C2FBAD7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9303" y="5402084"/>
                  <a:ext cx="85608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0D84A3-8CCD-AB51-04F5-0B781AF0CA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6703" y="5100044"/>
                  <a:ext cx="83736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37DB3D6-3D7B-A241-40E0-BD0E4A73EE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17703" y="4880084"/>
                  <a:ext cx="5803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8BE47E-66A8-4850-C9AF-B94EFCD50D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18423" y="4716644"/>
                  <a:ext cx="4474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E626E7-4D68-AE92-DD40-222A9BE396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05823" y="4421084"/>
                  <a:ext cx="3344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37AFD15-4036-B700-6329-1BB72F0AD2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93223" y="4144604"/>
                  <a:ext cx="359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15D08F2-7BF4-1872-09C3-A37E02DB1D1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80711" y="3867764"/>
                  <a:ext cx="327784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28E7220-E247-A114-8135-ADD2870D42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61543" y="3682004"/>
                  <a:ext cx="347040" cy="445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8DB-9983-F3F3-1FE4-EA517D4B3FC0}"/>
              </a:ext>
            </a:extLst>
          </p:cNvPr>
          <p:cNvSpPr txBox="1"/>
          <p:nvPr/>
        </p:nvSpPr>
        <p:spPr>
          <a:xfrm>
            <a:off x="9717583" y="6009736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4664C-136F-5F28-2525-DD833AF4F808}"/>
              </a:ext>
            </a:extLst>
          </p:cNvPr>
          <p:cNvGrpSpPr/>
          <p:nvPr/>
        </p:nvGrpSpPr>
        <p:grpSpPr>
          <a:xfrm>
            <a:off x="2653506" y="3427456"/>
            <a:ext cx="7001437" cy="2923920"/>
            <a:chOff x="2653506" y="3427456"/>
            <a:chExt cx="7001437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12" name="Ink 12">
                  <a:extLst>
                    <a:ext uri="{FF2B5EF4-FFF2-40B4-BE49-F238E27FC236}">
                      <a16:creationId xmlns:a16="http://schemas.microsoft.com/office/drawing/2014/main" id="{97554B73-45D0-E96D-4AD2-D30A564FD1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65423" y="3433574"/>
                  <a:ext cx="329400" cy="2889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15" name="Ink 15">
                  <a:extLst>
                    <a:ext uri="{FF2B5EF4-FFF2-40B4-BE49-F238E27FC236}">
                      <a16:creationId xmlns:a16="http://schemas.microsoft.com/office/drawing/2014/main" id="{DBEA14F8-D74E-9364-6F02-2195CAC5C1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45422" y="6078496"/>
                  <a:ext cx="6524642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10" name="Ink 10">
                  <a:extLst>
                    <a:ext uri="{FF2B5EF4-FFF2-40B4-BE49-F238E27FC236}">
                      <a16:creationId xmlns:a16="http://schemas.microsoft.com/office/drawing/2014/main" id="{FFFCA4C2-8683-F68A-49AC-0F89DC83A3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92743" y="3396510"/>
                  <a:ext cx="181080" cy="847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1" name="Ink 21">
                  <a:extLst>
                    <a:ext uri="{FF2B5EF4-FFF2-40B4-BE49-F238E27FC236}">
                      <a16:creationId xmlns:a16="http://schemas.microsoft.com/office/drawing/2014/main" id="{B80EBC17-A0E6-82EC-0C49-5392114D55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69423" y="4004176"/>
                  <a:ext cx="5692320" cy="20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57FC3C-5BE2-FCED-02B4-1396B83E922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18871" y="5691184"/>
                  <a:ext cx="180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9ED7C6-DB37-19B3-7A74-8D59A3E58B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14071" y="5231824"/>
                  <a:ext cx="9043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74" name="Ink 74">
                  <a:extLst>
                    <a:ext uri="{FF2B5EF4-FFF2-40B4-BE49-F238E27FC236}">
                      <a16:creationId xmlns:a16="http://schemas.microsoft.com/office/drawing/2014/main" id="{AF97D2A0-F3EC-0671-07D4-1C3309DB8F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77231" y="3396518"/>
                  <a:ext cx="257760" cy="2955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77" name="Ink 77">
                  <a:extLst>
                    <a:ext uri="{FF2B5EF4-FFF2-40B4-BE49-F238E27FC236}">
                      <a16:creationId xmlns:a16="http://schemas.microsoft.com/office/drawing/2014/main" id="{C91E4164-5C10-BB47-91CA-7B491BF7222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08741" y="6093994"/>
                  <a:ext cx="302309" cy="28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D5F5B9-085C-E8FF-D9B4-6E7132CA7F5E}"/>
                </a:ext>
              </a:extLst>
            </p:cNvPr>
            <p:cNvSpPr txBox="1"/>
            <p:nvPr/>
          </p:nvSpPr>
          <p:spPr>
            <a:xfrm rot="5400000">
              <a:off x="2187255" y="4704787"/>
              <a:ext cx="130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popularity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7DAE1-3F98-10E3-306D-B4C972EB142F}"/>
              </a:ext>
            </a:extLst>
          </p:cNvPr>
          <p:cNvGrpSpPr/>
          <p:nvPr/>
        </p:nvGrpSpPr>
        <p:grpSpPr>
          <a:xfrm>
            <a:off x="3500383" y="3602235"/>
            <a:ext cx="6217200" cy="1631216"/>
            <a:chOff x="3500383" y="3602235"/>
            <a:chExt cx="6217200" cy="163121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5513C-5BFE-F020-C3DD-2FDC7F1F0F99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Head tasks: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Translating simple sentences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Generate rhyming sentence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Indicating spans of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F9FACA-92B9-9ABE-E6ED-13FEE3698BAF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3500383" y="4417843"/>
              <a:ext cx="866191" cy="5702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064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for “scale is </a:t>
            </a:r>
            <a:r>
              <a:rPr lang="en-US" b="1" dirty="0"/>
              <a:t>not </a:t>
            </a:r>
            <a:r>
              <a:rPr lang="en-US" dirty="0"/>
              <a:t>all you need”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14:cNvPr>
              <p14:cNvContentPartPr/>
              <p14:nvPr/>
            </p14:nvContentPartPr>
            <p14:xfrm>
              <a:off x="2980903" y="3463124"/>
              <a:ext cx="298800" cy="2858400"/>
            </p14:xfrm>
          </p:contentPart>
        </mc:Choice>
        <mc:Fallback xmlns="">
          <p:pic>
            <p:nvPicPr>
              <p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5423" y="3447642"/>
                <a:ext cx="329400" cy="2889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14:cNvPr>
              <p14:cNvContentPartPr/>
              <p14:nvPr/>
            </p14:nvContentPartPr>
            <p14:xfrm>
              <a:off x="3165943" y="6108044"/>
              <a:ext cx="6489000" cy="257400"/>
            </p14:xfrm>
          </p:contentPart>
        </mc:Choice>
        <mc:Fallback xmlns="">
          <p:pic>
            <p:nvPicPr>
              <p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5422" y="6092564"/>
                <a:ext cx="6524642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14:cNvPr>
              <p14:cNvContentPartPr/>
              <p14:nvPr/>
            </p14:nvContentPartPr>
            <p14:xfrm>
              <a:off x="3423703" y="3441524"/>
              <a:ext cx="119880" cy="786240"/>
            </p14:xfrm>
          </p:contentPart>
        </mc:Choice>
        <mc:Fallback xmlns="">
          <p:pic>
            <p:nvPicPr>
              <p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2743" y="3410578"/>
                <a:ext cx="181080" cy="847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14:cNvPr>
              <p14:cNvContentPartPr/>
              <p14:nvPr/>
            </p14:nvContentPartPr>
            <p14:xfrm>
              <a:off x="3500383" y="4049204"/>
              <a:ext cx="5631120" cy="2040120"/>
            </p14:xfrm>
          </p:contentPart>
        </mc:Choice>
        <mc:Fallback xmlns="">
          <p:pic>
            <p:nvPicPr>
              <p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9423" y="4018244"/>
                <a:ext cx="5692320" cy="20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14:cNvPr>
              <p14:cNvContentPartPr/>
              <p14:nvPr/>
            </p14:nvContentPartPr>
            <p14:xfrm>
              <a:off x="4549831" y="5736212"/>
              <a:ext cx="119160" cy="30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8871" y="5705252"/>
                <a:ext cx="1803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14:cNvPr>
              <p14:cNvContentPartPr/>
              <p14:nvPr/>
            </p14:nvContentPartPr>
            <p14:xfrm>
              <a:off x="3945031" y="5276852"/>
              <a:ext cx="843120" cy="525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14071" y="5245892"/>
                <a:ext cx="9043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14:cNvPr>
              <p14:cNvContentPartPr/>
              <p14:nvPr/>
            </p14:nvContentPartPr>
            <p14:xfrm>
              <a:off x="3870103" y="5176724"/>
              <a:ext cx="360" cy="12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61103" y="5167724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14:cNvPr>
              <p14:cNvContentPartPr/>
              <p14:nvPr/>
            </p14:nvContentPartPr>
            <p14:xfrm>
              <a:off x="3863983" y="5126324"/>
              <a:ext cx="38160" cy="1188720"/>
            </p14:xfrm>
          </p:contentPart>
        </mc:Choice>
        <mc:Fallback xmlns="">
          <p:pic>
            <p:nvPicPr>
              <p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48503" y="5110844"/>
                <a:ext cx="68760" cy="12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14:cNvPr>
              <p14:cNvContentPartPr/>
              <p14:nvPr/>
            </p14:nvContentPartPr>
            <p14:xfrm>
              <a:off x="3618823" y="6088244"/>
              <a:ext cx="232920" cy="245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64823" y="5980244"/>
                <a:ext cx="3405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14:cNvPr>
              <p14:cNvContentPartPr/>
              <p14:nvPr/>
            </p14:nvContentPartPr>
            <p14:xfrm>
              <a:off x="3461503" y="5827244"/>
              <a:ext cx="402840" cy="393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7455" y="5719244"/>
                <a:ext cx="510576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14:cNvPr>
              <p14:cNvContentPartPr/>
              <p14:nvPr/>
            </p14:nvContentPartPr>
            <p14:xfrm>
              <a:off x="3103303" y="5510084"/>
              <a:ext cx="748440" cy="685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49303" y="5402084"/>
                <a:ext cx="856080" cy="9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14:cNvPr>
              <p14:cNvContentPartPr/>
              <p14:nvPr/>
            </p14:nvContentPartPr>
            <p14:xfrm>
              <a:off x="3090703" y="5208044"/>
              <a:ext cx="729720" cy="635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36703" y="5100044"/>
                <a:ext cx="83736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14:cNvPr>
              <p14:cNvContentPartPr/>
              <p14:nvPr/>
            </p14:nvContentPartPr>
            <p14:xfrm>
              <a:off x="3171703" y="4988084"/>
              <a:ext cx="472680" cy="409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17703" y="4880084"/>
                <a:ext cx="58032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14:cNvPr>
              <p14:cNvContentPartPr/>
              <p14:nvPr/>
            </p14:nvContentPartPr>
            <p14:xfrm>
              <a:off x="3172423" y="4824644"/>
              <a:ext cx="339840" cy="327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18423" y="4716644"/>
                <a:ext cx="44748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14:cNvPr>
              <p14:cNvContentPartPr/>
              <p14:nvPr/>
            </p14:nvContentPartPr>
            <p14:xfrm>
              <a:off x="3159823" y="4529084"/>
              <a:ext cx="226800" cy="283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05823" y="4421084"/>
                <a:ext cx="3344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14:cNvPr>
              <p14:cNvContentPartPr/>
              <p14:nvPr/>
            </p14:nvContentPartPr>
            <p14:xfrm>
              <a:off x="3147223" y="4252604"/>
              <a:ext cx="252000" cy="214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93223" y="4144604"/>
                <a:ext cx="3596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14:cNvPr>
              <p14:cNvContentPartPr/>
              <p14:nvPr/>
            </p14:nvContentPartPr>
            <p14:xfrm>
              <a:off x="3134623" y="3975764"/>
              <a:ext cx="220320" cy="245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80711" y="3867764"/>
                <a:ext cx="327784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14:cNvPr>
              <p14:cNvContentPartPr/>
              <p14:nvPr/>
            </p14:nvContentPartPr>
            <p14:xfrm>
              <a:off x="3115543" y="3790004"/>
              <a:ext cx="239400" cy="230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61543" y="3682004"/>
                <a:ext cx="3470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14:cNvPr>
              <p14:cNvContentPartPr/>
              <p14:nvPr/>
            </p14:nvContentPartPr>
            <p14:xfrm>
              <a:off x="3008191" y="3441542"/>
              <a:ext cx="196560" cy="2894040"/>
            </p14:xfrm>
          </p:contentPart>
        </mc:Choice>
        <mc:Fallback xmlns="">
          <p:pic>
            <p:nvPicPr>
              <p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77231" y="3410586"/>
                <a:ext cx="257760" cy="2955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14:cNvPr>
              <p14:cNvContentPartPr/>
              <p14:nvPr/>
            </p14:nvContentPartPr>
            <p14:xfrm>
              <a:off x="9339655" y="6139022"/>
              <a:ext cx="241200" cy="221040"/>
            </p14:xfrm>
          </p:contentPart>
        </mc:Choice>
        <mc:Fallback xmlns="">
          <p:pic>
            <p:nvPicPr>
              <p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08741" y="6108062"/>
                <a:ext cx="302309" cy="28224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811C6602-12F2-21B7-E432-63FBCB7B8874}"/>
              </a:ext>
            </a:extLst>
          </p:cNvPr>
          <p:cNvSpPr txBox="1"/>
          <p:nvPr/>
        </p:nvSpPr>
        <p:spPr>
          <a:xfrm>
            <a:off x="9717583" y="6023804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8864F0-3F4B-F6B0-93AA-7F5306A9EA41}"/>
              </a:ext>
            </a:extLst>
          </p:cNvPr>
          <p:cNvSpPr txBox="1"/>
          <p:nvPr/>
        </p:nvSpPr>
        <p:spPr>
          <a:xfrm rot="5400000">
            <a:off x="2187255" y="4718855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0D3ABE-237F-49B9-4AF7-D1CA477D7428}"/>
              </a:ext>
            </a:extLst>
          </p:cNvPr>
          <p:cNvSpPr txBox="1"/>
          <p:nvPr/>
        </p:nvSpPr>
        <p:spPr>
          <a:xfrm>
            <a:off x="4097430" y="3660850"/>
            <a:ext cx="78718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Tail tasks: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Translation while while retaining rhyme scheme.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Extract all ACL conference chairs since 1990.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literature review summarizing human studies on corona viruses.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DEEA2AC-D9D9-CCC2-1DA5-AA6E53FEE349}"/>
              </a:ext>
            </a:extLst>
          </p:cNvPr>
          <p:cNvCxnSpPr>
            <a:cxnSpLocks/>
          </p:cNvCxnSpPr>
          <p:nvPr/>
        </p:nvCxnSpPr>
        <p:spPr>
          <a:xfrm flipV="1">
            <a:off x="4691139" y="5084722"/>
            <a:ext cx="421543" cy="97992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742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for “scale is </a:t>
            </a:r>
            <a:r>
              <a:rPr lang="en-US" b="1" dirty="0"/>
              <a:t>not </a:t>
            </a:r>
            <a:r>
              <a:rPr lang="en-US" dirty="0"/>
              <a:t>all you need”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95A4901-7E69-0906-919C-A5B20794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69" y="2561047"/>
            <a:ext cx="6401666" cy="364305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964C1-E2DC-EAD7-53FD-D797FAA4E646}"/>
              </a:ext>
            </a:extLst>
          </p:cNvPr>
          <p:cNvSpPr/>
          <p:nvPr/>
        </p:nvSpPr>
        <p:spPr>
          <a:xfrm>
            <a:off x="778426" y="6204101"/>
            <a:ext cx="107329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Massively multilingual neural machine translation in the wild: Findings and challenges.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Arivazhagan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, Naveen, et al.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arXiv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2019.</a:t>
            </a:r>
            <a:endParaRPr lang="en-US" sz="1600" dirty="0">
              <a:solidFill>
                <a:schemeClr val="bg1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65554-4F4A-2C33-F7A4-4456340A3787}"/>
              </a:ext>
            </a:extLst>
          </p:cNvPr>
          <p:cNvSpPr/>
          <p:nvPr/>
        </p:nvSpPr>
        <p:spPr>
          <a:xfrm>
            <a:off x="7349265" y="3629696"/>
            <a:ext cx="48580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“The number of parallel sentences […] ranges from around tens of thousands to almost 2 billion.”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265EF-B980-3DD4-6311-CF4A680BFF05}"/>
              </a:ext>
            </a:extLst>
          </p:cNvPr>
          <p:cNvSpPr txBox="1"/>
          <p:nvPr/>
        </p:nvSpPr>
        <p:spPr>
          <a:xfrm>
            <a:off x="6726003" y="2734320"/>
            <a:ext cx="6104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Example: </a:t>
            </a:r>
            <a:r>
              <a:rPr lang="en-US" sz="3600" dirty="0"/>
              <a:t>Google Translate </a:t>
            </a:r>
          </a:p>
        </p:txBody>
      </p:sp>
    </p:spTree>
    <p:extLst>
      <p:ext uri="{BB962C8B-B14F-4D97-AF65-F5344CB8AC3E}">
        <p14:creationId xmlns:p14="http://schemas.microsoft.com/office/powerpoint/2010/main" val="57021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for “scale is </a:t>
            </a:r>
            <a:r>
              <a:rPr lang="en-US" b="1" dirty="0"/>
              <a:t>not </a:t>
            </a:r>
            <a:r>
              <a:rPr lang="en-US" dirty="0"/>
              <a:t>all you need”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  <a:p>
            <a:r>
              <a:rPr lang="en-US" dirty="0"/>
              <a:t>Will result in brittleness to </a:t>
            </a:r>
            <a:br>
              <a:rPr lang="en-US" dirty="0"/>
            </a:br>
            <a:r>
              <a:rPr lang="en-US" dirty="0"/>
              <a:t>small changes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DE2A09F7-B945-C30B-A087-917D8A92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250" y="2376611"/>
            <a:ext cx="5404834" cy="4116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63733-421D-F2FF-2382-0B6218B24BB8}"/>
              </a:ext>
            </a:extLst>
          </p:cNvPr>
          <p:cNvSpPr txBox="1"/>
          <p:nvPr/>
        </p:nvSpPr>
        <p:spPr>
          <a:xfrm>
            <a:off x="1358884" y="3834578"/>
            <a:ext cx="36226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“Tesla's Autopilot system confusing horse-drawn carriage for truck”</a:t>
            </a:r>
          </a:p>
        </p:txBody>
      </p:sp>
    </p:spTree>
    <p:extLst>
      <p:ext uri="{BB962C8B-B14F-4D97-AF65-F5344CB8AC3E}">
        <p14:creationId xmlns:p14="http://schemas.microsoft.com/office/powerpoint/2010/main" val="1808776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D500-2B36-9A71-4BA1-4538B21E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8FD64-588E-AF99-DCEA-30BB65A2C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4EEDC05-84C5-63B1-1BF1-117B61120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3"/>
          <a:stretch/>
        </p:blipFill>
        <p:spPr bwMode="auto">
          <a:xfrm>
            <a:off x="2007048" y="-144066"/>
            <a:ext cx="8559464" cy="30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4CAFA64E-5204-27B7-97EC-F931E8B04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2" b="2670"/>
          <a:stretch/>
        </p:blipFill>
        <p:spPr bwMode="auto">
          <a:xfrm>
            <a:off x="2007048" y="2591885"/>
            <a:ext cx="8559464" cy="42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744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B5FE-C1AC-4832-78B3-5457F501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8EC6-23A8-6EBD-B82D-A8CA43353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C2252-DE2E-FF7B-C3B8-95D9770FB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3C95B09D-6A2C-16BF-1400-E371984B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01" y="898079"/>
            <a:ext cx="10268197" cy="54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840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F866-7709-E20C-B70F-5D92D55F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473"/>
            <a:ext cx="10515600" cy="960438"/>
          </a:xfrm>
        </p:spPr>
        <p:txBody>
          <a:bodyPr/>
          <a:lstStyle/>
          <a:p>
            <a:r>
              <a:rPr lang="en-US" dirty="0"/>
              <a:t>But does </a:t>
            </a:r>
            <a:r>
              <a:rPr lang="en-US"/>
              <a:t>it </a:t>
            </a:r>
            <a:br>
              <a:rPr lang="en-US"/>
            </a:br>
            <a:r>
              <a:rPr lang="en-US"/>
              <a:t>really </a:t>
            </a:r>
            <a:r>
              <a:rPr lang="en-US" dirty="0"/>
              <a:t>“understand”?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D02B-0CD6-8CBD-E49B-E0B480EA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Content Placeholder 5" descr="A picture containing text, screenshot, person&#10;&#10;Description automatically generated">
            <a:extLst>
              <a:ext uri="{FF2B5EF4-FFF2-40B4-BE49-F238E27FC236}">
                <a16:creationId xmlns:a16="http://schemas.microsoft.com/office/drawing/2014/main" id="{52B43B5E-FDC2-B3D8-80B8-7C27F09A3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7324" y="0"/>
            <a:ext cx="5878985" cy="7075778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F11187-3B76-07ED-1057-23C9A0218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39" b="6595"/>
          <a:stretch/>
        </p:blipFill>
        <p:spPr>
          <a:xfrm>
            <a:off x="229950" y="2019674"/>
            <a:ext cx="6072523" cy="1724886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B2358B-66E3-B599-B936-EF5A713941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273"/>
          <a:stretch/>
        </p:blipFill>
        <p:spPr>
          <a:xfrm>
            <a:off x="135094" y="3975883"/>
            <a:ext cx="6262237" cy="252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9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F866-7709-E20C-B70F-5D92D55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does it really “understand”?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D02B-0CD6-8CBD-E49B-E0B480EA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7F8FD04-0AB4-4928-C744-74CFEC02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“meaning”? </a:t>
            </a:r>
          </a:p>
          <a:p>
            <a:r>
              <a:rPr lang="en-US" dirty="0"/>
              <a:t>What is “understanding”? </a:t>
            </a:r>
          </a:p>
          <a:p>
            <a:r>
              <a:rPr lang="en-US" dirty="0"/>
              <a:t>….</a:t>
            </a:r>
          </a:p>
        </p:txBody>
      </p:sp>
      <p:pic>
        <p:nvPicPr>
          <p:cNvPr id="19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9CC14042-5F01-C122-39CA-413272ACE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12612" r="5502" b="9084"/>
          <a:stretch/>
        </p:blipFill>
        <p:spPr bwMode="auto">
          <a:xfrm>
            <a:off x="2002137" y="3383924"/>
            <a:ext cx="9126367" cy="31135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8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E497A-775C-35B8-E62D-D1BBDC9D568F}"/>
              </a:ext>
            </a:extLst>
          </p:cNvPr>
          <p:cNvSpPr txBox="1"/>
          <p:nvPr/>
        </p:nvSpPr>
        <p:spPr>
          <a:xfrm>
            <a:off x="2632352" y="6488668"/>
            <a:ext cx="784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800" dirty="0" err="1"/>
              <a:t>Bengio</a:t>
            </a:r>
            <a:r>
              <a:rPr lang="en-US" sz="1800" dirty="0"/>
              <a:t> et al. ‘04, Peters et al. ‘18,  </a:t>
            </a:r>
            <a:r>
              <a:rPr lang="en-US" sz="1800" dirty="0" err="1"/>
              <a:t>Raffel</a:t>
            </a:r>
            <a:r>
              <a:rPr lang="en-US" sz="1800" dirty="0"/>
              <a:t> et al. ‘20, Brown et al. ’20, many others]</a:t>
            </a:r>
            <a:endParaRPr lang="en-US" sz="20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7E1A377-E66C-EB9B-0DAF-8D4EC8C13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08F11B-56DE-DA16-A571-B7F79FFE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Illustrated GPT-2 (Visualizing Transformer Language Models) – Jay  Alammar – Visualizing machine learning one concept at a time.">
            <a:extLst>
              <a:ext uri="{FF2B5EF4-FFF2-40B4-BE49-F238E27FC236}">
                <a16:creationId xmlns:a16="http://schemas.microsoft.com/office/drawing/2014/main" id="{CC3B5986-0FE9-80D0-D188-6BBC76491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0"/>
          <a:stretch/>
        </p:blipFill>
        <p:spPr bwMode="auto">
          <a:xfrm>
            <a:off x="1824285" y="1825625"/>
            <a:ext cx="7845546" cy="463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F866-7709-E20C-B70F-5D92D55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does it really “understand”?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D02B-0CD6-8CBD-E49B-E0B480EA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0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221D751E-85C4-A8A3-7364-58FA797B6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932" t="12612" r="1893" b="9084"/>
          <a:stretch/>
        </p:blipFill>
        <p:spPr>
          <a:xfrm>
            <a:off x="348803" y="1654937"/>
            <a:ext cx="7288369" cy="2305318"/>
          </a:xfrm>
          <a:ln>
            <a:solidFill>
              <a:schemeClr val="tx1"/>
            </a:solidFill>
          </a:ln>
        </p:spPr>
      </p:pic>
      <p:pic>
        <p:nvPicPr>
          <p:cNvPr id="8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17F587-C0FB-A9D7-0F16-B8B4B18A9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2" t="13817" r="1888" b="7653"/>
          <a:stretch/>
        </p:blipFill>
        <p:spPr bwMode="auto">
          <a:xfrm>
            <a:off x="348803" y="4150057"/>
            <a:ext cx="7288369" cy="24169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EA16D3-3838-A1EB-54F0-0B6BD6068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329" y="798122"/>
            <a:ext cx="3994626" cy="4090792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9399D2-6218-58EC-F205-C6929096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140" y="4868115"/>
            <a:ext cx="5270977" cy="16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17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49D6-E171-FD1F-B210-3EA693C4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are not Grounded in World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D315-8019-0585-1C05-5F91462F9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DCA43-6BDF-E195-967F-665986F16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A5A55-FE2E-332F-F35E-9440685B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3200"/>
            <a:ext cx="10633656" cy="325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263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7BE-90D1-0D9B-C373-BFD65DC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C3E1-88E6-FB8B-0ADF-8A20672A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make models grounded in world by training them on grounded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BC65D-9EDF-DC6A-8F2F-A04691A24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53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7BE-90D1-0D9B-C373-BFD65DC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C3E1-88E6-FB8B-0ADF-8A20672A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“intelligent” behaviors in the world that consist of non-intelligent atomic elements. </a:t>
            </a:r>
          </a:p>
          <a:p>
            <a:endParaRPr lang="en-US" dirty="0"/>
          </a:p>
          <a:p>
            <a:pPr lvl="1"/>
            <a:r>
              <a:rPr lang="en-US" dirty="0"/>
              <a:t>Every neuron in our body </a:t>
            </a:r>
          </a:p>
          <a:p>
            <a:pPr lvl="1"/>
            <a:r>
              <a:rPr lang="en-US" dirty="0"/>
              <a:t>Every step of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BC65D-9EDF-DC6A-8F2F-A04691A24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5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94338"/>
            <a:ext cx="10515600" cy="2852737"/>
          </a:xfrm>
        </p:spPr>
        <p:txBody>
          <a:bodyPr anchor="ctr"/>
          <a:lstStyle/>
          <a:p>
            <a:pPr algn="ctr"/>
            <a:r>
              <a:rPr lang="en-US" sz="3200" dirty="0"/>
              <a:t>Back full circle: </a:t>
            </a:r>
            <a:br>
              <a:rPr lang="en-US" sz="32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Is Scale All We Need?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A2392-20D9-4D78-19AA-A134B001F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28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F67D-A878-7BC8-28EC-DD25DF12A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48" y="574319"/>
            <a:ext cx="10515600" cy="960438"/>
          </a:xfrm>
        </p:spPr>
        <p:txBody>
          <a:bodyPr/>
          <a:lstStyle/>
          <a:p>
            <a:r>
              <a:rPr lang="en-US" dirty="0"/>
              <a:t>How does the future look like to you?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1F4FD-D3E4-165F-B75B-E7943CEF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Which future will we have?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One very large model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Few very large models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Many vey large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4627E-0A60-6B0E-AA1F-735126C29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D472-714F-3521-2E25-4A94B3A10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Image-Text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E1471-FFAC-CC1A-BE53-82B149E85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230;p39">
            <a:extLst>
              <a:ext uri="{FF2B5EF4-FFF2-40B4-BE49-F238E27FC236}">
                <a16:creationId xmlns:a16="http://schemas.microsoft.com/office/drawing/2014/main" id="{19DA3228-D300-8BFF-F486-D8AAE64F7445}"/>
              </a:ext>
            </a:extLst>
          </p:cNvPr>
          <p:cNvSpPr txBox="1"/>
          <p:nvPr/>
        </p:nvSpPr>
        <p:spPr>
          <a:xfrm>
            <a:off x="0" y="6426001"/>
            <a:ext cx="400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https://openai.com/dall-e-2/</a:t>
            </a:r>
            <a:endParaRPr/>
          </a:p>
        </p:txBody>
      </p:sp>
      <p:pic>
        <p:nvPicPr>
          <p:cNvPr id="5" name="Google Shape;231;p39">
            <a:extLst>
              <a:ext uri="{FF2B5EF4-FFF2-40B4-BE49-F238E27FC236}">
                <a16:creationId xmlns:a16="http://schemas.microsoft.com/office/drawing/2014/main" id="{3D9DEBE0-B62F-6E44-1FA6-A6E32AB1B8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67" y="1341867"/>
            <a:ext cx="5147935" cy="5147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2;p39">
            <a:extLst>
              <a:ext uri="{FF2B5EF4-FFF2-40B4-BE49-F238E27FC236}">
                <a16:creationId xmlns:a16="http://schemas.microsoft.com/office/drawing/2014/main" id="{9F0E7B0A-91DC-ED69-D29F-D0BEE84530BD}"/>
              </a:ext>
            </a:extLst>
          </p:cNvPr>
          <p:cNvSpPr txBox="1"/>
          <p:nvPr/>
        </p:nvSpPr>
        <p:spPr>
          <a:xfrm>
            <a:off x="5372500" y="1374100"/>
            <a:ext cx="4000000" cy="132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333">
                <a:solidFill>
                  <a:srgbClr val="0F141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invisible man, wearing glasses and sitting at a desk in front of a computer"</a:t>
            </a:r>
            <a:endParaRPr/>
          </a:p>
        </p:txBody>
      </p:sp>
      <p:sp>
        <p:nvSpPr>
          <p:cNvPr id="7" name="Google Shape;233;p39">
            <a:extLst>
              <a:ext uri="{FF2B5EF4-FFF2-40B4-BE49-F238E27FC236}">
                <a16:creationId xmlns:a16="http://schemas.microsoft.com/office/drawing/2014/main" id="{369FDD5D-532F-ABDC-2244-5763B6B0CE2D}"/>
              </a:ext>
            </a:extLst>
          </p:cNvPr>
          <p:cNvSpPr txBox="1"/>
          <p:nvPr/>
        </p:nvSpPr>
        <p:spPr>
          <a:xfrm>
            <a:off x="8192000" y="6324401"/>
            <a:ext cx="400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https://imagen.research.google/</a:t>
            </a:r>
            <a:endParaRPr/>
          </a:p>
        </p:txBody>
      </p:sp>
      <p:pic>
        <p:nvPicPr>
          <p:cNvPr id="8" name="Google Shape;234;p39">
            <a:extLst>
              <a:ext uri="{FF2B5EF4-FFF2-40B4-BE49-F238E27FC236}">
                <a16:creationId xmlns:a16="http://schemas.microsoft.com/office/drawing/2014/main" id="{094ED8D5-037F-2130-EB0F-19FD52A359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434" y="2799634"/>
            <a:ext cx="3588567" cy="35885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5;p39">
            <a:extLst>
              <a:ext uri="{FF2B5EF4-FFF2-40B4-BE49-F238E27FC236}">
                <a16:creationId xmlns:a16="http://schemas.microsoft.com/office/drawing/2014/main" id="{3B4B598B-FC2D-940F-E41D-8E055663E1CE}"/>
              </a:ext>
            </a:extLst>
          </p:cNvPr>
          <p:cNvSpPr txBox="1"/>
          <p:nvPr/>
        </p:nvSpPr>
        <p:spPr>
          <a:xfrm>
            <a:off x="5390900" y="4153668"/>
            <a:ext cx="3294800" cy="168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333">
                <a:solidFill>
                  <a:srgbClr val="0F141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piece of fruit that's apple on the outside, orange texture on the inside, cut in half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675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45" y="366185"/>
            <a:ext cx="11438311" cy="994523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pre-training datasets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678" name="Picture 6" descr="How to duplicate a document">
            <a:extLst>
              <a:ext uri="{FF2B5EF4-FFF2-40B4-BE49-F238E27FC236}">
                <a16:creationId xmlns:a16="http://schemas.microsoft.com/office/drawing/2014/main" id="{64045534-4236-D846-9C38-7098C996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85" y="4237752"/>
            <a:ext cx="1200147" cy="15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ow to duplicate a document">
            <a:extLst>
              <a:ext uri="{FF2B5EF4-FFF2-40B4-BE49-F238E27FC236}">
                <a16:creationId xmlns:a16="http://schemas.microsoft.com/office/drawing/2014/main" id="{3F7BBF44-66A7-7646-8BB7-0D1E5AC18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4316361" y="4320863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ow to duplicate a document">
            <a:extLst>
              <a:ext uri="{FF2B5EF4-FFF2-40B4-BE49-F238E27FC236}">
                <a16:creationId xmlns:a16="http://schemas.microsoft.com/office/drawing/2014/main" id="{35370EEC-3721-9045-8D96-2BED95D1A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4788481" y="3905838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ow to duplicate a document">
            <a:extLst>
              <a:ext uri="{FF2B5EF4-FFF2-40B4-BE49-F238E27FC236}">
                <a16:creationId xmlns:a16="http://schemas.microsoft.com/office/drawing/2014/main" id="{40ADEB81-137B-E047-A6B5-34211A8E0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8681905" y="4504626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ow to duplicate a document">
            <a:extLst>
              <a:ext uri="{FF2B5EF4-FFF2-40B4-BE49-F238E27FC236}">
                <a16:creationId xmlns:a16="http://schemas.microsoft.com/office/drawing/2014/main" id="{2C185F66-336E-1F4C-8690-656146D2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9154025" y="4089601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ow to duplicate a document">
            <a:extLst>
              <a:ext uri="{FF2B5EF4-FFF2-40B4-BE49-F238E27FC236}">
                <a16:creationId xmlns:a16="http://schemas.microsoft.com/office/drawing/2014/main" id="{60E2C633-D039-8241-91BB-520D3DC3D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9730347" y="3429001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ow to duplicate a document">
            <a:extLst>
              <a:ext uri="{FF2B5EF4-FFF2-40B4-BE49-F238E27FC236}">
                <a16:creationId xmlns:a16="http://schemas.microsoft.com/office/drawing/2014/main" id="{654025E2-08C4-B343-BD1F-8B4604ED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9548819" y="4575795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ow to duplicate a document">
            <a:extLst>
              <a:ext uri="{FF2B5EF4-FFF2-40B4-BE49-F238E27FC236}">
                <a16:creationId xmlns:a16="http://schemas.microsoft.com/office/drawing/2014/main" id="{2086D7E2-B36F-0E42-BD01-61D809D52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10257030" y="4402314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ow to duplicate a document">
            <a:extLst>
              <a:ext uri="{FF2B5EF4-FFF2-40B4-BE49-F238E27FC236}">
                <a16:creationId xmlns:a16="http://schemas.microsoft.com/office/drawing/2014/main" id="{5304D959-DAC1-4F43-9DA7-82A8C0567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10409430" y="3837271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ow to duplicate a document">
            <a:extLst>
              <a:ext uri="{FF2B5EF4-FFF2-40B4-BE49-F238E27FC236}">
                <a16:creationId xmlns:a16="http://schemas.microsoft.com/office/drawing/2014/main" id="{88C6AC1E-94AF-5345-A714-8F60AEDF5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9425583" y="4254310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ow to duplicate a document">
            <a:extLst>
              <a:ext uri="{FF2B5EF4-FFF2-40B4-BE49-F238E27FC236}">
                <a16:creationId xmlns:a16="http://schemas.microsoft.com/office/drawing/2014/main" id="{DE9B6310-F9F4-8D4C-8318-29C5B3BA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8458681" y="3756149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How to duplicate a document">
            <a:extLst>
              <a:ext uri="{FF2B5EF4-FFF2-40B4-BE49-F238E27FC236}">
                <a16:creationId xmlns:a16="http://schemas.microsoft.com/office/drawing/2014/main" id="{87857C67-B937-BB4A-A4EE-8434E15AD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8119551" y="4130981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06C6E3-7682-CB47-AFB0-6CD59FA8BC6C}"/>
              </a:ext>
            </a:extLst>
          </p:cNvPr>
          <p:cNvSpPr/>
          <p:nvPr/>
        </p:nvSpPr>
        <p:spPr>
          <a:xfrm>
            <a:off x="467343" y="3591422"/>
            <a:ext cx="1460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cheap freely-available text </a:t>
            </a:r>
            <a:endParaRPr lang="en-US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CA8CC0-FFE3-5A4F-8225-C9498396D797}"/>
              </a:ext>
            </a:extLst>
          </p:cNvPr>
          <p:cNvSpPr/>
          <p:nvPr/>
        </p:nvSpPr>
        <p:spPr>
          <a:xfrm>
            <a:off x="403191" y="5909542"/>
            <a:ext cx="1460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1GB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63FFA9-89B8-0B41-8EBB-ECC6D3E159E9}"/>
              </a:ext>
            </a:extLst>
          </p:cNvPr>
          <p:cNvSpPr/>
          <p:nvPr/>
        </p:nvSpPr>
        <p:spPr>
          <a:xfrm>
            <a:off x="4323857" y="5909542"/>
            <a:ext cx="1460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10GB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66B1A2-459A-1C41-AA92-4317405CDB80}"/>
              </a:ext>
            </a:extLst>
          </p:cNvPr>
          <p:cNvSpPr/>
          <p:nvPr/>
        </p:nvSpPr>
        <p:spPr>
          <a:xfrm>
            <a:off x="9102957" y="6005688"/>
            <a:ext cx="1460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10TB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779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28;p70">
            <a:extLst>
              <a:ext uri="{FF2B5EF4-FFF2-40B4-BE49-F238E27FC236}">
                <a16:creationId xmlns:a16="http://schemas.microsoft.com/office/drawing/2014/main" id="{8D1EB83C-5919-8F7B-27F6-7E898D356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668" t="14423" r="2619" b="3566"/>
          <a:stretch/>
        </p:blipFill>
        <p:spPr>
          <a:xfrm>
            <a:off x="3229231" y="2053966"/>
            <a:ext cx="8710140" cy="45404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pre-training datasets </a:t>
            </a:r>
          </a:p>
          <a:p>
            <a:endParaRPr lang="en-US" dirty="0"/>
          </a:p>
          <a:p>
            <a:r>
              <a:rPr lang="en-US" dirty="0"/>
              <a:t>Larger models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5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461" y="773380"/>
            <a:ext cx="15251081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dirty="0"/>
              <a:t>Scaling Self-Supervised Models </a:t>
            </a:r>
            <a:endParaRPr spc="-33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6B6F18-3D21-297A-46E0-B5085395B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16" y="1623650"/>
            <a:ext cx="5892179" cy="38125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0323" y="1620963"/>
            <a:ext cx="5735115" cy="37109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6217" y="137094"/>
            <a:ext cx="22860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20" dirty="0">
                <a:solidFill>
                  <a:srgbClr val="999999"/>
                </a:solidFill>
                <a:latin typeface="Microsoft Sans Serif"/>
                <a:cs typeface="Microsoft Sans Serif"/>
              </a:rPr>
              <a:t>35</a:t>
            </a:r>
            <a:endParaRPr sz="1333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9746" y="6418288"/>
            <a:ext cx="584115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1973"/>
              </a:lnSpc>
            </a:pPr>
            <a:r>
              <a:rPr sz="1667" u="heavy" spc="-7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 MT"/>
                <a:cs typeface="Arial MT"/>
                <a:hlinkClick r:id="rId4"/>
              </a:rPr>
              <a:t>Brown</a:t>
            </a:r>
            <a:r>
              <a:rPr sz="1667" u="heavy" spc="-2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667" u="heavy" spc="-7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 MT"/>
                <a:cs typeface="Arial MT"/>
                <a:hlinkClick r:id="rId4"/>
              </a:rPr>
              <a:t>et</a:t>
            </a:r>
            <a:r>
              <a:rPr sz="1667" u="heavy" spc="-13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667" u="heavy" spc="-7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 MT"/>
                <a:cs typeface="Arial MT"/>
                <a:hlinkClick r:id="rId4"/>
              </a:rPr>
              <a:t>al.</a:t>
            </a:r>
            <a:r>
              <a:rPr sz="1667" u="heavy" spc="-13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667" u="heavy" spc="-7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 MT"/>
                <a:cs typeface="Arial MT"/>
                <a:hlinkClick r:id="rId4"/>
              </a:rPr>
              <a:t>2020</a:t>
            </a:r>
            <a:r>
              <a:rPr sz="1667" spc="-7" dirty="0">
                <a:solidFill>
                  <a:srgbClr val="434343"/>
                </a:solidFill>
                <a:latin typeface="Arial MT"/>
                <a:cs typeface="Arial MT"/>
              </a:rPr>
              <a:t>.</a:t>
            </a:r>
            <a:r>
              <a:rPr sz="1667" spc="-2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667" dirty="0">
                <a:solidFill>
                  <a:srgbClr val="434343"/>
                </a:solidFill>
                <a:latin typeface="Arial MT"/>
                <a:cs typeface="Arial MT"/>
              </a:rPr>
              <a:t>“Language</a:t>
            </a:r>
            <a:r>
              <a:rPr sz="1667" spc="-13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667" dirty="0">
                <a:solidFill>
                  <a:srgbClr val="434343"/>
                </a:solidFill>
                <a:latin typeface="Arial MT"/>
                <a:cs typeface="Arial MT"/>
              </a:rPr>
              <a:t>Models</a:t>
            </a:r>
            <a:r>
              <a:rPr sz="1667" spc="-13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667" spc="-7" dirty="0">
                <a:solidFill>
                  <a:srgbClr val="434343"/>
                </a:solidFill>
                <a:latin typeface="Arial MT"/>
                <a:cs typeface="Arial MT"/>
              </a:rPr>
              <a:t>are</a:t>
            </a:r>
            <a:r>
              <a:rPr sz="1667" spc="-13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667" spc="-7" dirty="0">
                <a:solidFill>
                  <a:srgbClr val="434343"/>
                </a:solidFill>
                <a:latin typeface="Arial MT"/>
                <a:cs typeface="Arial MT"/>
              </a:rPr>
              <a:t>Few-Shot</a:t>
            </a:r>
            <a:r>
              <a:rPr sz="1667" spc="-20" dirty="0">
                <a:solidFill>
                  <a:srgbClr val="434343"/>
                </a:solidFill>
                <a:latin typeface="Arial MT"/>
                <a:cs typeface="Arial MT"/>
              </a:rPr>
              <a:t> </a:t>
            </a:r>
            <a:r>
              <a:rPr sz="1667" spc="-7" dirty="0">
                <a:solidFill>
                  <a:srgbClr val="434343"/>
                </a:solidFill>
                <a:latin typeface="Arial MT"/>
                <a:cs typeface="Arial MT"/>
              </a:rPr>
              <a:t>Learners”</a:t>
            </a:r>
            <a:endParaRPr sz="1667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128687-B260-EA6F-7907-CE4C5282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40A428-8D98-B0A0-0308-4A99B4567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A739E-0D55-39A7-456E-DEC075378E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1775" y="6497638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AC81C684-2C36-1D18-FC36-716B8CA1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142" y="1159966"/>
            <a:ext cx="7772400" cy="53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CDD7-C5E9-A2D2-D80E-225FFC56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54AC7-84ED-04FE-C47B-2D38A47D5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F0A0C91D-264B-E551-229A-0824B8EC7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85" b="4225"/>
          <a:stretch/>
        </p:blipFill>
        <p:spPr>
          <a:xfrm>
            <a:off x="1632362" y="0"/>
            <a:ext cx="9036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27537"/>
      </p:ext>
    </p:extLst>
  </p:cSld>
  <p:clrMapOvr>
    <a:masterClrMapping/>
  </p:clrMapOvr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117114</TotalTime>
  <Words>1488</Words>
  <Application>Microsoft Macintosh PowerPoint</Application>
  <PresentationFormat>Widescreen</PresentationFormat>
  <Paragraphs>220</Paragraphs>
  <Slides>35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Arial MT</vt:lpstr>
      <vt:lpstr>Avenir Book</vt:lpstr>
      <vt:lpstr>Calibri</vt:lpstr>
      <vt:lpstr>Corbel</vt:lpstr>
      <vt:lpstr>Microsoft Sans Serif</vt:lpstr>
      <vt:lpstr>Roboto</vt:lpstr>
      <vt:lpstr>TwitterChirp</vt:lpstr>
      <vt:lpstr>AI2 PPT Theme</vt:lpstr>
      <vt:lpstr>Where are Self-Supervised Models Headed?</vt:lpstr>
      <vt:lpstr>Self-Supervised Models</vt:lpstr>
      <vt:lpstr>Large Language Models </vt:lpstr>
      <vt:lpstr>Image-Text Models </vt:lpstr>
      <vt:lpstr>Scaling Self-Supervised Models </vt:lpstr>
      <vt:lpstr>Scaling Self-Supervised Models </vt:lpstr>
      <vt:lpstr>Scaling Self-Supervised Models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Scale All We Need? </vt:lpstr>
      <vt:lpstr>PowerPoint Presentation</vt:lpstr>
      <vt:lpstr>What is “Scale”</vt:lpstr>
      <vt:lpstr>Argument for “scale is not all you need”</vt:lpstr>
      <vt:lpstr>Counter Argument for Not Enough Data (1)</vt:lpstr>
      <vt:lpstr>Counter Argument for Not Enough Data (2)</vt:lpstr>
      <vt:lpstr>Counter Argument for Not Enough Data (3)</vt:lpstr>
      <vt:lpstr>Argument for “scale is not all you need”</vt:lpstr>
      <vt:lpstr>PowerPoint Presentation</vt:lpstr>
      <vt:lpstr>Argument for “scale is not all you need”</vt:lpstr>
      <vt:lpstr>Argument for “scale is not all you need”</vt:lpstr>
      <vt:lpstr>Argument for “scale is not all you need”</vt:lpstr>
      <vt:lpstr>Argument for “scale is not all you need”</vt:lpstr>
      <vt:lpstr>PowerPoint Presentation</vt:lpstr>
      <vt:lpstr>PowerPoint Presentation</vt:lpstr>
      <vt:lpstr>But does it  really “understand”? </vt:lpstr>
      <vt:lpstr>But does it really “understand”? </vt:lpstr>
      <vt:lpstr>But does it really “understand”? </vt:lpstr>
      <vt:lpstr>Models are not Grounded in World </vt:lpstr>
      <vt:lpstr>Argument against (1)</vt:lpstr>
      <vt:lpstr>Argument against (2)</vt:lpstr>
      <vt:lpstr>Back full circle:    Is Scale All We Need? </vt:lpstr>
      <vt:lpstr>How does the future look like to you?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2787</cp:revision>
  <dcterms:created xsi:type="dcterms:W3CDTF">2020-06-18T00:10:56Z</dcterms:created>
  <dcterms:modified xsi:type="dcterms:W3CDTF">2022-12-01T20:38:25Z</dcterms:modified>
</cp:coreProperties>
</file>